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470" r:id="rId2"/>
    <p:sldId id="475" r:id="rId3"/>
    <p:sldId id="439" r:id="rId4"/>
    <p:sldId id="494" r:id="rId5"/>
    <p:sldId id="484" r:id="rId6"/>
    <p:sldId id="485" r:id="rId7"/>
    <p:sldId id="506" r:id="rId8"/>
    <p:sldId id="489" r:id="rId9"/>
    <p:sldId id="482" r:id="rId10"/>
    <p:sldId id="495" r:id="rId11"/>
    <p:sldId id="492" r:id="rId12"/>
    <p:sldId id="500" r:id="rId13"/>
    <p:sldId id="503" r:id="rId14"/>
    <p:sldId id="502" r:id="rId15"/>
    <p:sldId id="501" r:id="rId16"/>
    <p:sldId id="504" r:id="rId17"/>
    <p:sldId id="493" r:id="rId18"/>
    <p:sldId id="509" r:id="rId19"/>
    <p:sldId id="511" r:id="rId20"/>
    <p:sldId id="515" r:id="rId21"/>
    <p:sldId id="508" r:id="rId22"/>
    <p:sldId id="514" r:id="rId23"/>
    <p:sldId id="517" r:id="rId24"/>
    <p:sldId id="510" r:id="rId25"/>
    <p:sldId id="516" r:id="rId26"/>
    <p:sldId id="513" r:id="rId27"/>
    <p:sldId id="518" r:id="rId28"/>
    <p:sldId id="473" r:id="rId29"/>
    <p:sldId id="481" r:id="rId30"/>
  </p:sldIdLst>
  <p:sldSz cx="12192000" cy="6858000"/>
  <p:notesSz cx="6858000" cy="9144000"/>
  <p:embeddedFontLst>
    <p:embeddedFont>
      <p:font typeface="10X10 Bold" panose="020D0604000000000000" pitchFamily="50" charset="-127"/>
      <p:regular r:id="rId32"/>
    </p:embeddedFont>
    <p:embeddedFont>
      <p:font typeface="1훈떡볶이 R" panose="02020603020101020101" pitchFamily="18" charset="-127"/>
      <p:regular r:id="rId33"/>
    </p:embeddedFont>
    <p:embeddedFont>
      <p:font typeface="1훈새마을운동 R" panose="02020603020101020101" pitchFamily="18" charset="-127"/>
      <p:regular r:id="rId34"/>
    </p:embeddedFont>
    <p:embeddedFont>
      <p:font typeface="1훈솜사탕 R" panose="02020603020101020101" pitchFamily="18" charset="-127"/>
      <p:regular r:id="rId35"/>
    </p:embeddedFont>
    <p:embeddedFont>
      <p:font typeface="DX국민시대" panose="02020600000000000000" pitchFamily="18" charset="-127"/>
      <p:regular r:id="rId36"/>
    </p:embeddedFont>
    <p:embeddedFont>
      <p:font typeface="DX백두산B" panose="02010606000101010101" pitchFamily="2" charset="-127"/>
      <p:regular r:id="rId37"/>
    </p:embeddedFont>
    <p:embeddedFont>
      <p:font typeface="THE뉴스속보" panose="02020503020101020101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타이포_크레파스 M" panose="020205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경현" initials="정경" lastIdx="40" clrIdx="0">
    <p:extLst>
      <p:ext uri="{19B8F6BF-5375-455C-9EA6-DF929625EA0E}">
        <p15:presenceInfo xmlns:p15="http://schemas.microsoft.com/office/powerpoint/2012/main" userId="0682988a6f652ecc" providerId="Windows Live"/>
      </p:ext>
    </p:extLst>
  </p:cmAuthor>
  <p:cmAuthor id="2" name="dbalsgml703@naver.com" initials="d" lastIdx="5" clrIdx="1">
    <p:extLst>
      <p:ext uri="{19B8F6BF-5375-455C-9EA6-DF929625EA0E}">
        <p15:presenceInfo xmlns:p15="http://schemas.microsoft.com/office/powerpoint/2012/main" userId="b3620d8de11e1a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F26"/>
    <a:srgbClr val="FFFFFF"/>
    <a:srgbClr val="FF6161"/>
    <a:srgbClr val="FBE5D6"/>
    <a:srgbClr val="F4E7D5"/>
    <a:srgbClr val="F4F4F4"/>
    <a:srgbClr val="E2E2E2"/>
    <a:srgbClr val="F2F2F2"/>
    <a:srgbClr val="F8F8F6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6429" autoAdjust="0"/>
  </p:normalViewPr>
  <p:slideViewPr>
    <p:cSldViewPr snapToGrid="0">
      <p:cViewPr>
        <p:scale>
          <a:sx n="66" d="100"/>
          <a:sy n="66" d="100"/>
        </p:scale>
        <p:origin x="552" y="49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7T15:06:12.979" idx="12">
    <p:pos x="10" y="10"/>
    <p:text>안녕하세요 춘천시 폭염대비 쿨링포그 설치 위치제안을 주제로 발표를 하게된 정경현입니다,</p:text>
    <p:extLst>
      <p:ext uri="{C676402C-5697-4E1C-873F-D02D1690AC5C}">
        <p15:threadingInfo xmlns:p15="http://schemas.microsoft.com/office/powerpoint/2012/main" timeZoneBias="-540"/>
      </p:ext>
    </p:extLst>
  </p:cm>
  <p:cm authorId="1" dt="2019-10-27T16:06:50.820" idx="14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11-04T20:43:36.955" idx="39">
    <p:pos x="282" y="28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3:03:15.042" idx="11">
    <p:pos x="10" y="10"/>
    <p:text>먼저 저희는 위치를 선정하기위해 유동인구를 보려고 하였지만 유동인구를 알아낼수있는 방법이 없어서 정류소별 버스노선별배차건수를 파악하고 학교,병원,은행등의 편의시설의 개수를 고려하며 폭염취약계층이라고 정의된  65세이상의 인구를 파악하여 군집분석을 하려합니다. 또한 그 군집분석으로나온 결과, 즉, 군집별로 저희가 환경을 고려하여 위치를 선정하고자합니다.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31T22:30:45.057" idx="3">
    <p:pos x="10" y="10"/>
    <p:text>춘천시를 각 요인들을 이용하여 군집을 나누어 폭염에 심각한 집단을 선정할것입니다</p:text>
    <p:extLst>
      <p:ext uri="{C676402C-5697-4E1C-873F-D02D1690AC5C}">
        <p15:threadingInfo xmlns:p15="http://schemas.microsoft.com/office/powerpoint/2012/main" timeZoneBias="-540"/>
      </p:ext>
    </p:extLst>
  </p:cm>
  <p:cm authorId="1" dt="2019-11-04T17:22:40.510" idx="25">
    <p:pos x="146" y="146"/>
    <p:text>군집을 나누기위해ㅐ서 몇개의 군집으로 나누는것이 최적일지 알아보았더니 4개의 군집이 최적이어서 4개의 군집으로 나누어보았다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00:45:19.313" idx="17">
    <p:pos x="479" y="178"/>
    <p:text>cluster2
동: 석사동,퇴계동
특징: 노인수 많고, 의료기관 많고, 은행수 많고, 관공서도 많고, 버스배차수도 많았다.
cluster3
동: 신북읍,동면,남산면,서면,약사명동,소양동,후평3동,효자2동,강남동,신사우동
특징: 학교가 많고, 노인수도 비교적 많다.
cluster1
동: 동산면,신동면,남면,사북면,북산면,교동,후평2동,효자1동,효자3동
특징: 대부분의 요인에서 가장 적었고, 
특히 은행,의료기관,노인,버스배차수가 다른군집 중 가장 적었다.
cluster4
동: 동내면,조운동,근화동,후평1동
특징: 관공서와 학교 수가 가장 적었고, 
버스배차수와 은행수가 비교적 많았다.</p:text>
    <p:extLst>
      <p:ext uri="{C676402C-5697-4E1C-873F-D02D1690AC5C}">
        <p15:threadingInfo xmlns:p15="http://schemas.microsoft.com/office/powerpoint/2012/main" timeZoneBias="-540"/>
      </p:ext>
    </p:extLst>
  </p:cm>
  <p:cm authorId="1" dt="2019-11-04T17:23:38.527" idx="26">
    <p:pos x="10" y="10"/>
    <p:text>아예 저중고 위치에있는건 많이 적었다. 보통이었다. 높았다 라고 말하면되고 저중 사이 중고사이에있는것의 경우 다른것에비해 조금높았다 라고 말하면된다.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00:52:57.894" idx="18">
    <p:pos x="10" y="10"/>
    <p:text>cluster2
동: 석사동,퇴계동
특징: 노인수 많고, 의료기관 많고, 은행수 많고, 관공서도 많고, 버스배차수도 많았다.
cluster3
동: 신북읍,동면,남산면,서면,약사명동,소양동,후평3동,효자2동,강남동,신사우동
특징: 학교가 많고, 노인수도 비교적 많다.
cluster1
동: 동산면,신동면,남면,사북면,북산면,교동,후평2동,효자1동,효자3동
특징: 대부분의 요인에서 가장 적었고, 
특히 은행,의료기관,노인,버스배차수가 다른군집 중 가장 적었다.
cluster4
동: 동내면,조운동,근화동,후평1동
특징: 관공서와 학교 수가 가장 적었고, 
버스배차수와 은행수가 비교적 많았다.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00:53:05.924" idx="19">
    <p:pos x="10" y="10"/>
    <p:text>cluster2
동: 석사동,퇴계동
특징: 노인수 많고, 의료기관 많고, 은행수 많고, 관공서도 많고, 버스배차수도 많았다.
cluster3
동: 신북읍,동면,남산면,서면,약사명동,소양동,후평3동,효자2동,강남동,신사우동
특징: 학교가 많고, 노인수도 비교적 많다.
cluster1
동: 동산면,신동면,남면,사북면,북산면,교동,후평2동,효자1동,효자3동
특징: 대부분의 요인에서 가장 적었고, 
특히 은행,의료기관,노인,버스배차수가 다른군집 중 가장 적었다.
cluster4
동: 동내면,조운동,근화동,후평1동
특징: 관공서와 학교 수가 가장 적었고, 
버스배차수와 은행수가 비교적 많았다.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00:53:10.114" idx="20">
    <p:pos x="10" y="10"/>
    <p:text>cluster2
동: 석사동,퇴계동
특징: 노인수 많고, 의료기관 많고, 은행수 많고, 관공서도 많고, 버스배차수도 많았다.
cluster3
동: 신북읍,동면,남산면,서면,약사명동,소양동,후평3동,효자2동,강남동,신사우동
특징: 학교가 많고, 노인수도 비교적 많다.
cluster1
동: 동산면,신동면,남면,사북면,북산면,교동,후평2동,효자1동,효자3동
특징: 대부분의 요인에서 가장 적었고, 
특히 은행,의료기관,노인,버스배차수가 다른군집 중 가장 적었다.
cluster4
동: 동내면,조운동,근화동,후평1동
특징: 관공서와 학교 수가 가장 적었고, 
버스배차수와 은행수가 비교적 많았다.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25:20.009" idx="27">
    <p:pos x="10" y="10"/>
    <p:text>그래서 우리가 위치를 선정하고자 할때 고려할 변수들의 수치가 가장 높은 군집인 군집2를 선택하여 세부적으로 분석하려고합니다.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26:02.471" idx="28">
    <p:pos x="6868" y="1183"/>
    <p:text>그래서 군집2의 각 위치선정고려사항변수들을 넣고 히트맵으로 밀집도를 모았을때 특정3부분이 월등히 밀집되있는 부분이 있어서 그부분을 spot1,2,3으로 나누어 세부적으로 보기로 하였습니다.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27:08.984" idx="29">
    <p:pos x="7084" y="429"/>
    <p:text>spot1의 경우 버스정류장의배차건수도 많았고 병원은행이 밀집되어있어서 그 중간 사거리 건널목과 학교가 밀집되어있는 버스정류장에 설치를 하고자합니다.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28:47.677" idx="30">
    <p:pos x="7084" y="429"/>
    <p:text>spot1의 경우 버스정류장의배차건수도 많았고 병원은행이 밀집되어있어서 그 중간 사거리 건널목과 학교가 밀집되어있는 버스정류장에 설치를 하고자합니다.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09:51.135" idx="21">
    <p:pos x="10" y="10"/>
    <p:text>폭염에 온열질환자가 늘어나고있고 전국지점별로 연도별 폭염일수를 나타냈을때 평균을 나타내는 그래프가 상승하고있다.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29:22.099" idx="31">
    <p:pos x="10" y="10"/>
    <p:text>병원이 많이 밀집되어있고 버스의 배차건수도 월등히 많았다. 또한 주변에 공원도 있어서 벤치에 설치하거나 건너편 버스정류장이 깃발형버스정류장이어서 지붕과 같이 쿨링포그를 설치한다면 좋을것같다.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34:35.966" idx="33">
    <p:pos x="7084" y="429"/>
    <p:text>병원이 많이 밀집되어있고 버스의 배차건수도 월등히 많았다. 또한 주변에 공원도 있어서 벤치에 설치하거나 건너편 버스정류장이 깃발형버스정류장이어서 지붕과 같이 쿨링포그를 설치한다면 좋을것같다.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35:05.311" idx="34">
    <p:pos x="10" y="10"/>
    <p:text>아파트단지와 학교들이 많고 학원가 상점 병원들이 모두 밀집되어있어 유동인구 가 많을것이라 생각함 그래서 사거리에 설치하기로생각함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36:53.183" idx="35">
    <p:pos x="7084" y="429"/>
    <p:text>아파트단지와 학교들이 많고 학원가 상점 병원들이 모두 밀집되어있어 유동인구 가 많을것이라 생각함 그래서 사거리에 설치하기로생각함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36:59.301" idx="36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11-04T17:37:01.049" idx="37">
    <p:pos x="7459" y="754"/>
    <p:text>아파트단지와 학교들이 많고 학원가 상점 병원들이 모두 밀집되어있어 유동인구 가 많을것이라 생각함 그래서 사거리에 설치하기로생각함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7:37:06.451" idx="38">
    <p:pos x="7442" y="183"/>
    <p:text>쿨링포그 우선설치 기대효과로 온열질환자수를 감소효과와 시민들의 편의성 쾌적함제공과 호반의도시인 춘천의 관광효과를 도모하여 랜드마크처럼 만든다면 좋을것같음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7T15:31:59.282" idx="13">
    <p:pos x="10" y="10"/>
    <p:text>저희가 전체적으로 지자체별 폭염대책을 살펴본 결과 공통점으로 나온것이 무더위쉼터, 그늘막,살수작업,재난도우미,얼음물제공등이 있었습니다. 그나마 요 몇년새에 그늘막이 늘어나고 있지만 무분별한 설치로 인해 부정적인 이야기도 많이 나오고 있습니다. 춘천시의 경우 이번에 남춘천역육교 터미널앞등 쿨링포그를 설치하면서 쿨링포그설치를 확대하려고 하는 중에 있는데요 저희는 그래서 그 쿨링포그를 효율적으로 활용되기 위해 위치선정을 해서 가능하다면 춘천시에 제안을 하려고 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31T22:07:29.726" idx="2">
    <p:pos x="10" y="10"/>
    <p:text>춘천시 2019년 폭염대응 종합대책으로 "대표적"으로 그늘막쉼터와 쿨링포그를 설치를 진행하고있습니다.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23:26.892" idx="6">
    <p:pos x="10" y="10"/>
    <p:text>먼저 쿨링포그에 대해서 소개해드리겠습니다. 쿨링포그는 밧방울크기의 물을 1000만분의 1크기의 안개로 분사되면 열에너지를 흡수하며 기화하면서 결과적으로 온도를 3~5도 낮춰주는 효과가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23:26.892" idx="6">
    <p:pos x="10" y="10"/>
    <p:text>이런 쿨링포그의 장점으로는 쿨링효과와 효율성 미세먼지저감효과,방역기능 가능 이 있습니다. 먼저 효율성을 보시면 전력소비가 에어컨의 40분의 1정도로 매우 적은 전력을 소비하고요. 기준온도나 습도를 성절해주면 자동화가 가능합니다.</p:text>
    <p:extLst>
      <p:ext uri="{C676402C-5697-4E1C-873F-D02D1690AC5C}">
        <p15:threadingInfo xmlns:p15="http://schemas.microsoft.com/office/powerpoint/2012/main" timeZoneBias="-540"/>
      </p:ext>
    </p:extLst>
  </p:cm>
  <p:cm authorId="1" dt="2019-11-04T21:03:30.515" idx="40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36:28.272" idx="7">
    <p:pos x="10" y="10"/>
    <p:text>1. 바람이나 폭우에 그늘막이 훼손될수도 있고 그늘막이 날아가거나 쓰러져서 보행자에게 위험을 끼칠수도있다.</p:text>
    <p:extLst>
      <p:ext uri="{C676402C-5697-4E1C-873F-D02D1690AC5C}">
        <p15:threadingInfo xmlns:p15="http://schemas.microsoft.com/office/powerpoint/2012/main" timeZoneBias="-540"/>
      </p:ext>
    </p:extLst>
  </p:cm>
  <p:cm authorId="1" dt="2019-11-04T17:14:44.097" idx="22">
    <p:pos x="146" y="146"/>
    <p:text>2. 그늘막의 규격이 한정적이라서 이용인원이 한정적이다.</p:text>
    <p:extLst>
      <p:ext uri="{C676402C-5697-4E1C-873F-D02D1690AC5C}">
        <p15:threadingInfo xmlns:p15="http://schemas.microsoft.com/office/powerpoint/2012/main" timeZoneBias="-540"/>
      </p:ext>
    </p:extLst>
  </p:cm>
  <p:cm authorId="1" dt="2019-11-04T17:15:14.669" idx="23">
    <p:pos x="282" y="282"/>
    <p:text>3. 그늘막은 그림자를 이용하는것이기 때문에 태양의 고도에 따라 그늘의 이용여부가 달라진다.</p:text>
    <p:extLst>
      <p:ext uri="{C676402C-5697-4E1C-873F-D02D1690AC5C}">
        <p15:threadingInfo xmlns:p15="http://schemas.microsoft.com/office/powerpoint/2012/main" timeZoneBias="-540"/>
      </p:ext>
    </p:extLst>
  </p:cm>
  <p:cm authorId="1" dt="2019-11-04T17:16:04.660" idx="24">
    <p:pos x="418" y="418"/>
    <p:text>4. 같은길이를 설치할때 그늘막이 쿨링포그보다 비싸다.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3T19:38:50.140" idx="16">
    <p:pos x="10" y="10"/>
    <p:text>우리는 한정적인 예산으로 가장 효율적일수 있는 위치설정을 하기위하여 유동인구를 고려하였고 춘천시가 고령사회에 접어들어 노인을 폭염취약계층에 정의되어 고려하기로 하였습니다.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4T22:58:45.712" idx="9">
    <p:pos x="10" y="10"/>
    <p:text>그래서 저희는 춘천시 읍면동별 연령별인구수와 춘천시버스노선데이터 춘천시병원데이터춘천시 편의시설데이터를 사용하였습니다.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comments" Target="../comments/commen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comments" Target="../comments/commen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comments" Target="../comments/commen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comments" Target="../comments/commen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comments" Target="../comments/commen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4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wsis.com/view/?id=NISX20180709_0000358229&amp;cID=10805&amp;pID=10800" TargetMode="External"/><Relationship Id="rId13" Type="http://schemas.openxmlformats.org/officeDocument/2006/relationships/hyperlink" Target="http://www.goodmorningcc.com/news/articleView.html?idxno=212975" TargetMode="External"/><Relationship Id="rId3" Type="http://schemas.openxmlformats.org/officeDocument/2006/relationships/hyperlink" Target="https://m.news.naver.com/read.nhn?mode=LSD&amp;mid=sec&amp;sid1=102&amp;oid=448&amp;aid=0000279883" TargetMode="External"/><Relationship Id="rId7" Type="http://schemas.openxmlformats.org/officeDocument/2006/relationships/hyperlink" Target="http://www.upkorea.net/news/articleView.html?idxno=615259#07Pk" TargetMode="External"/><Relationship Id="rId12" Type="http://schemas.openxmlformats.org/officeDocument/2006/relationships/hyperlink" Target="https://www.provin.gangwon.kr/gw/gnews/sub02_06?enewsType=weekSeven&amp;sccode=6&amp;articleSeq=20160811180116063&amp;mode=readForm" TargetMode="External"/><Relationship Id="rId17" Type="http://schemas.openxmlformats.org/officeDocument/2006/relationships/hyperlink" Target="http://www.chuncheon.go.kr/board/view.chuncheon?boardId=BBS_0000351&amp;menuCd=DOM_000000502005001000&amp;startPage=1&amp;dataSid=69708" TargetMode="External"/><Relationship Id="rId2" Type="http://schemas.openxmlformats.org/officeDocument/2006/relationships/hyperlink" Target="http://m.gukjenews.com/news/articleView.html?idxno=1121842#_enliple" TargetMode="External"/><Relationship Id="rId16" Type="http://schemas.openxmlformats.org/officeDocument/2006/relationships/hyperlink" Target="http://www.gukjenews.com/news/articleView.html?idxno=11218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naver.com/main/read.nhn?oid=088&amp;aid=0000544315" TargetMode="External"/><Relationship Id="rId11" Type="http://schemas.openxmlformats.org/officeDocument/2006/relationships/hyperlink" Target="https://blog.naver.com/leetech-fog/221546913060" TargetMode="External"/><Relationship Id="rId5" Type="http://schemas.openxmlformats.org/officeDocument/2006/relationships/hyperlink" Target="http://www.kostat.go.kr/portal/korea/kor_nw/3/index.board?bmode=read&amp;aSeq=370781&amp;pageNo=1&amp;rowNum=10&amp;amSeq=&amp;sTarget=title&amp;sTxt=0" TargetMode="External"/><Relationship Id="rId15" Type="http://schemas.openxmlformats.org/officeDocument/2006/relationships/hyperlink" Target="http://www.chbis.kr/busIntroChun.do?prmDistrict=1" TargetMode="External"/><Relationship Id="rId10" Type="http://schemas.openxmlformats.org/officeDocument/2006/relationships/hyperlink" Target="http://news.kmib.co.kr/article/view.asp?arcid=0924091393&amp;code=11131700&amp;cp=nv" TargetMode="External"/><Relationship Id="rId4" Type="http://schemas.openxmlformats.org/officeDocument/2006/relationships/hyperlink" Target="https://m.news.naver.com/read.nhn?mode=LSD&amp;mid=sec&amp;sid1=105&amp;oid=029&amp;aid=0002545535" TargetMode="External"/><Relationship Id="rId9" Type="http://schemas.openxmlformats.org/officeDocument/2006/relationships/hyperlink" Target="http://daily.hankooki.com/lpage/society/201908/dh20190809163433137780.html" TargetMode="External"/><Relationship Id="rId14" Type="http://schemas.openxmlformats.org/officeDocument/2006/relationships/hyperlink" Target="http://www.chbis.kr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omments" Target="../comments/comment7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omments" Target="../comments/comment8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comments" Target="../comments/comment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807684" y="740864"/>
            <a:ext cx="2259991" cy="5420168"/>
            <a:chOff x="4786410" y="377791"/>
            <a:chExt cx="2259991" cy="5420168"/>
          </a:xfrm>
        </p:grpSpPr>
        <p:sp>
          <p:nvSpPr>
            <p:cNvPr id="82" name="자유형 81"/>
            <p:cNvSpPr/>
            <p:nvPr/>
          </p:nvSpPr>
          <p:spPr>
            <a:xfrm rot="10800000">
              <a:off x="5756617" y="726748"/>
              <a:ext cx="319575" cy="470585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 rot="10800000">
              <a:off x="4786410" y="67940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954341" y="2252667"/>
              <a:ext cx="681439" cy="3545292"/>
              <a:chOff x="10378490" y="305034"/>
              <a:chExt cx="1017302" cy="5292673"/>
            </a:xfrm>
          </p:grpSpPr>
          <p:sp>
            <p:nvSpPr>
              <p:cNvPr id="75" name="자유형 74"/>
              <p:cNvSpPr/>
              <p:nvPr/>
            </p:nvSpPr>
            <p:spPr>
              <a:xfrm rot="10800000">
                <a:off x="10378490" y="60664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10378490" y="30503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자유형 72"/>
            <p:cNvSpPr/>
            <p:nvPr/>
          </p:nvSpPr>
          <p:spPr>
            <a:xfrm>
              <a:off x="4786410" y="37779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 rot="10800000">
              <a:off x="6029099" y="67940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197030" y="2252667"/>
              <a:ext cx="681439" cy="3545292"/>
              <a:chOff x="10378490" y="305034"/>
              <a:chExt cx="1017302" cy="5292673"/>
            </a:xfrm>
          </p:grpSpPr>
          <p:sp>
            <p:nvSpPr>
              <p:cNvPr id="79" name="자유형 78"/>
              <p:cNvSpPr/>
              <p:nvPr/>
            </p:nvSpPr>
            <p:spPr>
              <a:xfrm rot="10800000">
                <a:off x="10378490" y="60664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10378490" y="305034"/>
                <a:ext cx="1017302" cy="4991063"/>
              </a:xfrm>
              <a:custGeom>
                <a:avLst/>
                <a:gdLst>
                  <a:gd name="connsiteX0" fmla="*/ 194310 w 388620"/>
                  <a:gd name="connsiteY0" fmla="*/ 0 h 2927235"/>
                  <a:gd name="connsiteX1" fmla="*/ 388620 w 388620"/>
                  <a:gd name="connsiteY1" fmla="*/ 194310 h 2927235"/>
                  <a:gd name="connsiteX2" fmla="*/ 388620 w 388620"/>
                  <a:gd name="connsiteY2" fmla="*/ 2927235 h 2927235"/>
                  <a:gd name="connsiteX3" fmla="*/ 379599 w 388620"/>
                  <a:gd name="connsiteY3" fmla="*/ 2898175 h 2927235"/>
                  <a:gd name="connsiteX4" fmla="*/ 194310 w 388620"/>
                  <a:gd name="connsiteY4" fmla="*/ 2775357 h 2927235"/>
                  <a:gd name="connsiteX5" fmla="*/ 9021 w 388620"/>
                  <a:gd name="connsiteY5" fmla="*/ 2898175 h 2927235"/>
                  <a:gd name="connsiteX6" fmla="*/ 0 w 388620"/>
                  <a:gd name="connsiteY6" fmla="*/ 2927235 h 2927235"/>
                  <a:gd name="connsiteX7" fmla="*/ 0 w 388620"/>
                  <a:gd name="connsiteY7" fmla="*/ 194310 h 2927235"/>
                  <a:gd name="connsiteX8" fmla="*/ 194310 w 388620"/>
                  <a:gd name="connsiteY8" fmla="*/ 0 h 29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620" h="2927235">
                    <a:moveTo>
                      <a:pt x="194310" y="0"/>
                    </a:moveTo>
                    <a:cubicBezTo>
                      <a:pt x="301624" y="0"/>
                      <a:pt x="388620" y="86996"/>
                      <a:pt x="388620" y="194310"/>
                    </a:cubicBezTo>
                    <a:lnTo>
                      <a:pt x="388620" y="2927235"/>
                    </a:lnTo>
                    <a:lnTo>
                      <a:pt x="379599" y="2898175"/>
                    </a:lnTo>
                    <a:cubicBezTo>
                      <a:pt x="349072" y="2826000"/>
                      <a:pt x="277605" y="2775357"/>
                      <a:pt x="194310" y="2775357"/>
                    </a:cubicBezTo>
                    <a:cubicBezTo>
                      <a:pt x="111015" y="2775357"/>
                      <a:pt x="39548" y="2826000"/>
                      <a:pt x="9021" y="2898175"/>
                    </a:cubicBezTo>
                    <a:lnTo>
                      <a:pt x="0" y="2927235"/>
                    </a:lnTo>
                    <a:lnTo>
                      <a:pt x="0" y="194310"/>
                    </a:lnTo>
                    <a:cubicBezTo>
                      <a:pt x="0" y="86996"/>
                      <a:pt x="86996" y="0"/>
                      <a:pt x="1943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88900" dist="1397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1" name="자유형 80"/>
            <p:cNvSpPr/>
            <p:nvPr/>
          </p:nvSpPr>
          <p:spPr>
            <a:xfrm>
              <a:off x="6029099" y="377791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4628924" y="2000113"/>
            <a:ext cx="6215452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데이터</a:t>
            </a:r>
            <a:r>
              <a:rPr lang="en-US" altLang="ko-KR" sz="2000" b="1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토크 콘서트</a:t>
            </a:r>
            <a:endParaRPr lang="en-US" altLang="ko-KR" sz="2000" b="1" dirty="0">
              <a:solidFill>
                <a:schemeClr val="bg1"/>
              </a:solidFill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춘천시 폭염대비 </a:t>
            </a:r>
            <a:r>
              <a:rPr lang="ko-KR" altLang="en-US" sz="3200" b="1" dirty="0" err="1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쿨링포그</a:t>
            </a:r>
            <a:r>
              <a:rPr lang="ko-KR" altLang="en-US" sz="3200" b="1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설치 위치제안</a:t>
            </a:r>
            <a:endParaRPr lang="en-US" altLang="ko-KR" sz="3200" b="1" dirty="0">
              <a:solidFill>
                <a:schemeClr val="bg1"/>
              </a:solidFill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24450" y="4595345"/>
            <a:ext cx="4166525" cy="610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20172207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김현진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 20163215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박민재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 20153422 </a:t>
            </a:r>
            <a:r>
              <a:rPr lang="ko-KR" altLang="en-US" sz="1200" b="1" i="1" dirty="0" err="1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유민희</a:t>
            </a:r>
            <a:endParaRPr lang="en-US" altLang="ko-KR" sz="1200" b="1" i="1" dirty="0">
              <a:solidFill>
                <a:schemeClr val="bg1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20163262 </a:t>
            </a:r>
            <a:r>
              <a:rPr lang="ko-KR" altLang="en-US" sz="1200" b="1" i="1" dirty="0" err="1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신연호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20165325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이유미</a:t>
            </a:r>
            <a:r>
              <a:rPr lang="en-US" altLang="ko-KR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, 20173250 </a:t>
            </a:r>
            <a:r>
              <a:rPr lang="ko-KR" altLang="en-US" sz="1200" b="1" i="1" dirty="0">
                <a:solidFill>
                  <a:schemeClr val="bg1"/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정경현</a:t>
            </a:r>
            <a:endParaRPr lang="en-US" altLang="ko-KR" sz="900" i="1" dirty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B12463-ABC3-4B18-BA77-AD652CEA474B}"/>
              </a:ext>
            </a:extLst>
          </p:cNvPr>
          <p:cNvGrpSpPr/>
          <p:nvPr/>
        </p:nvGrpSpPr>
        <p:grpSpPr>
          <a:xfrm>
            <a:off x="4845426" y="4083735"/>
            <a:ext cx="2501148" cy="523221"/>
            <a:chOff x="5054786" y="2512751"/>
            <a:chExt cx="2081019" cy="304880"/>
          </a:xfrm>
        </p:grpSpPr>
        <p:sp>
          <p:nvSpPr>
            <p:cNvPr id="10" name="직사각형 9"/>
            <p:cNvSpPr/>
            <p:nvPr/>
          </p:nvSpPr>
          <p:spPr>
            <a:xfrm>
              <a:off x="5054786" y="2512751"/>
              <a:ext cx="2081019" cy="276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40235" y="2512751"/>
              <a:ext cx="1710121" cy="304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rgbClr val="893F26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많이더우셨조</a:t>
              </a:r>
              <a:r>
                <a:rPr lang="en-US" altLang="ko-KR" sz="2800" b="1" dirty="0">
                  <a:solidFill>
                    <a:srgbClr val="893F26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?</a:t>
              </a:r>
              <a:endParaRPr lang="ko-KR" altLang="en-US" sz="2800" b="1" dirty="0">
                <a:solidFill>
                  <a:srgbClr val="893F2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046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7287" y="683716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1" y="944564"/>
            <a:ext cx="3432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분석계획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065C6BE-3B95-4D96-B47E-AC1E40DAD863}"/>
              </a:ext>
            </a:extLst>
          </p:cNvPr>
          <p:cNvSpPr/>
          <p:nvPr/>
        </p:nvSpPr>
        <p:spPr>
          <a:xfrm>
            <a:off x="5493698" y="4439542"/>
            <a:ext cx="1573810" cy="12199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편의시설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개수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18EBB9B-0514-4E67-8E98-660E673BEA8B}"/>
              </a:ext>
            </a:extLst>
          </p:cNvPr>
          <p:cNvSpPr/>
          <p:nvPr/>
        </p:nvSpPr>
        <p:spPr>
          <a:xfrm>
            <a:off x="8061536" y="4387200"/>
            <a:ext cx="1573810" cy="12504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폭염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취약계층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7700B1B-49C2-4C84-ADA5-2F3F86204B22}"/>
              </a:ext>
            </a:extLst>
          </p:cNvPr>
          <p:cNvSpPr/>
          <p:nvPr/>
        </p:nvSpPr>
        <p:spPr>
          <a:xfrm>
            <a:off x="2931386" y="4387929"/>
            <a:ext cx="1573810" cy="12504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버스</a:t>
            </a:r>
            <a:endParaRPr lang="en-US" altLang="ko-KR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배차건수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5DEA8B9-79F7-452A-852F-87429BDCDB8D}"/>
              </a:ext>
            </a:extLst>
          </p:cNvPr>
          <p:cNvSpPr/>
          <p:nvPr/>
        </p:nvSpPr>
        <p:spPr>
          <a:xfrm>
            <a:off x="5485553" y="3232042"/>
            <a:ext cx="1573810" cy="678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군집분석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0CB4721-79C3-4445-B823-491407C516D3}"/>
              </a:ext>
            </a:extLst>
          </p:cNvPr>
          <p:cNvSpPr/>
          <p:nvPr/>
        </p:nvSpPr>
        <p:spPr>
          <a:xfrm>
            <a:off x="5357688" y="1421719"/>
            <a:ext cx="1791414" cy="13513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위치선정</a:t>
            </a: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178FFAED-9F7E-4DFA-BB59-075C0B1AF8B2}"/>
              </a:ext>
            </a:extLst>
          </p:cNvPr>
          <p:cNvSpPr/>
          <p:nvPr/>
        </p:nvSpPr>
        <p:spPr>
          <a:xfrm rot="16200000" flipH="1">
            <a:off x="6225222" y="1729174"/>
            <a:ext cx="205819" cy="5110238"/>
          </a:xfrm>
          <a:prstGeom prst="leftBracke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0CF792-37B7-4361-BA60-306CB3521FE9}"/>
              </a:ext>
            </a:extLst>
          </p:cNvPr>
          <p:cNvCxnSpPr>
            <a:cxnSpLocks/>
            <a:stCxn id="54" idx="4"/>
            <a:endCxn id="9" idx="0"/>
          </p:cNvCxnSpPr>
          <p:nvPr/>
        </p:nvCxnSpPr>
        <p:spPr>
          <a:xfrm>
            <a:off x="6272458" y="3910692"/>
            <a:ext cx="8145" cy="528850"/>
          </a:xfrm>
          <a:prstGeom prst="line">
            <a:avLst/>
          </a:prstGeom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C1BDBC2-C0A0-4404-8A2C-007B84B8115A}"/>
              </a:ext>
            </a:extLst>
          </p:cNvPr>
          <p:cNvCxnSpPr>
            <a:cxnSpLocks/>
            <a:stCxn id="55" idx="4"/>
          </p:cNvCxnSpPr>
          <p:nvPr/>
        </p:nvCxnSpPr>
        <p:spPr>
          <a:xfrm>
            <a:off x="6253395" y="2773067"/>
            <a:ext cx="0" cy="458975"/>
          </a:xfrm>
          <a:prstGeom prst="line">
            <a:avLst/>
          </a:prstGeom>
          <a:ln w="158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37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6051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0" y="944564"/>
            <a:ext cx="2498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군집분석결과 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9975CC-9033-4284-B748-60CEDEFFFD41}"/>
              </a:ext>
            </a:extLst>
          </p:cNvPr>
          <p:cNvSpPr txBox="1"/>
          <p:nvPr/>
        </p:nvSpPr>
        <p:spPr>
          <a:xfrm>
            <a:off x="7132733" y="4903572"/>
            <a:ext cx="187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Kmeans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군집분석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35F77E-2D35-46DA-A6BF-5AB2CDA967FC}"/>
              </a:ext>
            </a:extLst>
          </p:cNvPr>
          <p:cNvSpPr txBox="1"/>
          <p:nvPr/>
        </p:nvSpPr>
        <p:spPr>
          <a:xfrm>
            <a:off x="2564973" y="4865388"/>
            <a:ext cx="1651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최적군집수파악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FE97AD-F1F0-4106-BC6A-2203011D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07" y="2271736"/>
            <a:ext cx="3258619" cy="2457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9D161B-5442-4E05-9972-C0A4A08E1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3" t="10135" r="3549"/>
          <a:stretch/>
        </p:blipFill>
        <p:spPr>
          <a:xfrm>
            <a:off x="5232393" y="2257256"/>
            <a:ext cx="2781459" cy="2471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7324F6-C8AC-4A29-BA34-B447723A7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17"/>
          <a:stretch/>
        </p:blipFill>
        <p:spPr>
          <a:xfrm>
            <a:off x="8107098" y="2257256"/>
            <a:ext cx="2923279" cy="2471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691A4C-AAD4-4FBE-A50C-2A74E7D22FE1}"/>
              </a:ext>
            </a:extLst>
          </p:cNvPr>
          <p:cNvSpPr/>
          <p:nvPr/>
        </p:nvSpPr>
        <p:spPr>
          <a:xfrm>
            <a:off x="3516629" y="2763080"/>
            <a:ext cx="234315" cy="1344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99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9BC627F0-5A73-40B6-BD08-25807D53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727"/>
            <a:ext cx="6425012" cy="4356830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DA83D04-A906-480D-BAAE-84AB8BB40B7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380801 w 12192000"/>
              <a:gd name="connsiteY0" fmla="*/ 1452563 h 6858000"/>
              <a:gd name="connsiteX1" fmla="*/ 1030146 w 12192000"/>
              <a:gd name="connsiteY1" fmla="*/ 3602591 h 6858000"/>
              <a:gd name="connsiteX2" fmla="*/ 3380801 w 12192000"/>
              <a:gd name="connsiteY2" fmla="*/ 5752619 h 6858000"/>
              <a:gd name="connsiteX3" fmla="*/ 5731456 w 12192000"/>
              <a:gd name="connsiteY3" fmla="*/ 3602591 h 6858000"/>
              <a:gd name="connsiteX4" fmla="*/ 3380801 w 12192000"/>
              <a:gd name="connsiteY4" fmla="*/ 145256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80801" y="1452563"/>
                </a:moveTo>
                <a:cubicBezTo>
                  <a:pt x="2082570" y="1452563"/>
                  <a:pt x="1030146" y="2415163"/>
                  <a:pt x="1030146" y="3602591"/>
                </a:cubicBezTo>
                <a:cubicBezTo>
                  <a:pt x="1030146" y="4790019"/>
                  <a:pt x="2082570" y="5752619"/>
                  <a:pt x="3380801" y="5752619"/>
                </a:cubicBezTo>
                <a:cubicBezTo>
                  <a:pt x="4679032" y="5752619"/>
                  <a:pt x="5731456" y="4790019"/>
                  <a:pt x="5731456" y="3602591"/>
                </a:cubicBezTo>
                <a:cubicBezTo>
                  <a:pt x="5731456" y="2415163"/>
                  <a:pt x="4679032" y="1452563"/>
                  <a:pt x="3380801" y="14525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  <a:effectLst>
            <a:outerShdw blurRad="889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566F0-EBD8-4146-A428-2A22A3829611}"/>
              </a:ext>
            </a:extLst>
          </p:cNvPr>
          <p:cNvSpPr txBox="1"/>
          <p:nvPr/>
        </p:nvSpPr>
        <p:spPr>
          <a:xfrm>
            <a:off x="2452056" y="850778"/>
            <a:ext cx="17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CLUSTER 1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9B6E8E7-764B-4EEC-80EB-CAB04777B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6" y="652166"/>
            <a:ext cx="682601" cy="6826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AA372AA-AA6B-4975-9A60-E66D6CD4B7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11372"/>
          <a:stretch/>
        </p:blipFill>
        <p:spPr>
          <a:xfrm>
            <a:off x="7195204" y="1687475"/>
            <a:ext cx="995423" cy="76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063611-3E57-4A39-B23F-C3B40E6FBC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2576000"/>
            <a:ext cx="995423" cy="99542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47C9D7-8CC0-4A3D-9BA8-3A27B90F889E}"/>
              </a:ext>
            </a:extLst>
          </p:cNvPr>
          <p:cNvSpPr/>
          <p:nvPr/>
        </p:nvSpPr>
        <p:spPr>
          <a:xfrm>
            <a:off x="8492247" y="84800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9C8148-6E86-4E55-8A5F-D7EDF79822AF}"/>
              </a:ext>
            </a:extLst>
          </p:cNvPr>
          <p:cNvSpPr/>
          <p:nvPr/>
        </p:nvSpPr>
        <p:spPr>
          <a:xfrm>
            <a:off x="8492245" y="1855149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C76206-1553-4B99-A695-08FCDD60B3A7}"/>
              </a:ext>
            </a:extLst>
          </p:cNvPr>
          <p:cNvSpPr/>
          <p:nvPr/>
        </p:nvSpPr>
        <p:spPr>
          <a:xfrm>
            <a:off x="8492244" y="286229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B88EE6-4434-46C0-96D9-915A50837006}"/>
              </a:ext>
            </a:extLst>
          </p:cNvPr>
          <p:cNvSpPr/>
          <p:nvPr/>
        </p:nvSpPr>
        <p:spPr>
          <a:xfrm>
            <a:off x="8492243" y="395514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BFF145-B072-4F35-8849-7659BCD2CFEF}"/>
              </a:ext>
            </a:extLst>
          </p:cNvPr>
          <p:cNvSpPr/>
          <p:nvPr/>
        </p:nvSpPr>
        <p:spPr>
          <a:xfrm>
            <a:off x="8492241" y="848004"/>
            <a:ext cx="640329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6B11315-8473-44FF-995E-959F1FB0C7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5826493"/>
            <a:ext cx="900495" cy="9004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89F2CC0-A6A8-48A4-92AE-0A6F685094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4824663"/>
            <a:ext cx="900495" cy="9004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8FEF5DB-BBB9-42AA-B286-3625F3C3CD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3677796"/>
            <a:ext cx="912744" cy="91274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02955F-56B1-4F10-8B9D-D8405AE4F691}"/>
              </a:ext>
            </a:extLst>
          </p:cNvPr>
          <p:cNvSpPr/>
          <p:nvPr/>
        </p:nvSpPr>
        <p:spPr>
          <a:xfrm>
            <a:off x="8492242" y="511286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1C56711-F331-4E2A-B521-E7B6B740D739}"/>
              </a:ext>
            </a:extLst>
          </p:cNvPr>
          <p:cNvSpPr/>
          <p:nvPr/>
        </p:nvSpPr>
        <p:spPr>
          <a:xfrm>
            <a:off x="8492241" y="617395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D0DB63-551D-45E8-A5B8-FE47ADFF138F}"/>
              </a:ext>
            </a:extLst>
          </p:cNvPr>
          <p:cNvSpPr txBox="1"/>
          <p:nvPr/>
        </p:nvSpPr>
        <p:spPr>
          <a:xfrm>
            <a:off x="8430151" y="403506"/>
            <a:ext cx="270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               중              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44A4DC-52F7-447C-A95C-5863F2BA75DC}"/>
              </a:ext>
            </a:extLst>
          </p:cNvPr>
          <p:cNvSpPr/>
          <p:nvPr/>
        </p:nvSpPr>
        <p:spPr>
          <a:xfrm>
            <a:off x="8492241" y="1855149"/>
            <a:ext cx="152400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DFCFE1-9189-447D-9805-AED8DF788143}"/>
              </a:ext>
            </a:extLst>
          </p:cNvPr>
          <p:cNvSpPr/>
          <p:nvPr/>
        </p:nvSpPr>
        <p:spPr>
          <a:xfrm>
            <a:off x="8492241" y="2862294"/>
            <a:ext cx="152400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90FF0B-18C1-447E-9353-960442F82D1A}"/>
              </a:ext>
            </a:extLst>
          </p:cNvPr>
          <p:cNvSpPr/>
          <p:nvPr/>
        </p:nvSpPr>
        <p:spPr>
          <a:xfrm>
            <a:off x="8479990" y="3955142"/>
            <a:ext cx="152400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B54B2E-C051-42FB-B98B-33DF82300E71}"/>
              </a:ext>
            </a:extLst>
          </p:cNvPr>
          <p:cNvSpPr/>
          <p:nvPr/>
        </p:nvSpPr>
        <p:spPr>
          <a:xfrm>
            <a:off x="8492241" y="5112864"/>
            <a:ext cx="152400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6A3017-C4F2-4369-8353-81AD67F3A583}"/>
              </a:ext>
            </a:extLst>
          </p:cNvPr>
          <p:cNvSpPr/>
          <p:nvPr/>
        </p:nvSpPr>
        <p:spPr>
          <a:xfrm>
            <a:off x="8457632" y="6173952"/>
            <a:ext cx="640329" cy="324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405D5-7B8F-4478-A038-F6A1FA481320}"/>
              </a:ext>
            </a:extLst>
          </p:cNvPr>
          <p:cNvSpPr txBox="1"/>
          <p:nvPr/>
        </p:nvSpPr>
        <p:spPr>
          <a:xfrm>
            <a:off x="1531868" y="5953574"/>
            <a:ext cx="357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동동산면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신동면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남면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사북면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북산면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교동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후평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효자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효자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</a:p>
        </p:txBody>
      </p:sp>
    </p:spTree>
    <p:extLst>
      <p:ext uri="{BB962C8B-B14F-4D97-AF65-F5344CB8AC3E}">
        <p14:creationId xmlns:p14="http://schemas.microsoft.com/office/powerpoint/2010/main" val="352799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97D185-4D8F-4674-909F-F5A5B58B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3" y="1126231"/>
            <a:ext cx="5795058" cy="4516689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DA83D04-A906-480D-BAAE-84AB8BB40B7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380801 w 12192000"/>
              <a:gd name="connsiteY0" fmla="*/ 1452563 h 6858000"/>
              <a:gd name="connsiteX1" fmla="*/ 1030146 w 12192000"/>
              <a:gd name="connsiteY1" fmla="*/ 3602591 h 6858000"/>
              <a:gd name="connsiteX2" fmla="*/ 3380801 w 12192000"/>
              <a:gd name="connsiteY2" fmla="*/ 5752619 h 6858000"/>
              <a:gd name="connsiteX3" fmla="*/ 5731456 w 12192000"/>
              <a:gd name="connsiteY3" fmla="*/ 3602591 h 6858000"/>
              <a:gd name="connsiteX4" fmla="*/ 3380801 w 12192000"/>
              <a:gd name="connsiteY4" fmla="*/ 145256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80801" y="1452563"/>
                </a:moveTo>
                <a:cubicBezTo>
                  <a:pt x="2082570" y="1452563"/>
                  <a:pt x="1030146" y="2415163"/>
                  <a:pt x="1030146" y="3602591"/>
                </a:cubicBezTo>
                <a:cubicBezTo>
                  <a:pt x="1030146" y="4790019"/>
                  <a:pt x="2082570" y="5752619"/>
                  <a:pt x="3380801" y="5752619"/>
                </a:cubicBezTo>
                <a:cubicBezTo>
                  <a:pt x="4679032" y="5752619"/>
                  <a:pt x="5731456" y="4790019"/>
                  <a:pt x="5731456" y="3602591"/>
                </a:cubicBezTo>
                <a:cubicBezTo>
                  <a:pt x="5731456" y="2415163"/>
                  <a:pt x="4679032" y="1452563"/>
                  <a:pt x="3380801" y="14525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  <a:effectLst>
            <a:outerShdw blurRad="889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566F0-EBD8-4146-A428-2A22A3829611}"/>
              </a:ext>
            </a:extLst>
          </p:cNvPr>
          <p:cNvSpPr txBox="1"/>
          <p:nvPr/>
        </p:nvSpPr>
        <p:spPr>
          <a:xfrm>
            <a:off x="2452056" y="846328"/>
            <a:ext cx="17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CLUSTER 2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2A79E6C-996D-4226-842B-8480157032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6" y="652166"/>
            <a:ext cx="682601" cy="6826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B2CCB2-1038-4B02-9B8B-658CD3FBBC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11372"/>
          <a:stretch/>
        </p:blipFill>
        <p:spPr>
          <a:xfrm>
            <a:off x="7195204" y="1687475"/>
            <a:ext cx="995423" cy="76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54A5B8B-C76B-4A97-8C27-64F093EAFC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2576000"/>
            <a:ext cx="995423" cy="99542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E42C46-D37F-47D0-A7B9-7A95DA7F38A5}"/>
              </a:ext>
            </a:extLst>
          </p:cNvPr>
          <p:cNvSpPr/>
          <p:nvPr/>
        </p:nvSpPr>
        <p:spPr>
          <a:xfrm>
            <a:off x="8492247" y="84800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0B9EA4-2696-41FA-BEF4-1F6056200D16}"/>
              </a:ext>
            </a:extLst>
          </p:cNvPr>
          <p:cNvSpPr/>
          <p:nvPr/>
        </p:nvSpPr>
        <p:spPr>
          <a:xfrm>
            <a:off x="8492245" y="1855149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2DF880-FF19-4434-A6C0-EAADD2808508}"/>
              </a:ext>
            </a:extLst>
          </p:cNvPr>
          <p:cNvSpPr/>
          <p:nvPr/>
        </p:nvSpPr>
        <p:spPr>
          <a:xfrm>
            <a:off x="8492244" y="286229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911F26-E103-47E0-9721-B843FD03BB33}"/>
              </a:ext>
            </a:extLst>
          </p:cNvPr>
          <p:cNvSpPr/>
          <p:nvPr/>
        </p:nvSpPr>
        <p:spPr>
          <a:xfrm>
            <a:off x="8492243" y="395514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F7B46-AB6D-4D04-B488-7AF8CCC4367E}"/>
              </a:ext>
            </a:extLst>
          </p:cNvPr>
          <p:cNvSpPr/>
          <p:nvPr/>
        </p:nvSpPr>
        <p:spPr>
          <a:xfrm>
            <a:off x="8492246" y="848004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1210E97-4E81-4AF9-924E-FD5B54C94E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5826493"/>
            <a:ext cx="900495" cy="9004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6749931-4EE3-4D2D-9EB2-1E2554A3AF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4824663"/>
            <a:ext cx="900495" cy="9004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3EDB195-6C15-4DA6-B226-5A77765B6E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3677796"/>
            <a:ext cx="912744" cy="91274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76AC03-757E-4FAD-921D-CE9C557DF435}"/>
              </a:ext>
            </a:extLst>
          </p:cNvPr>
          <p:cNvSpPr/>
          <p:nvPr/>
        </p:nvSpPr>
        <p:spPr>
          <a:xfrm>
            <a:off x="8492242" y="511286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F0E2C1-BF9E-4AB0-80D8-3BA65ADD1140}"/>
              </a:ext>
            </a:extLst>
          </p:cNvPr>
          <p:cNvSpPr/>
          <p:nvPr/>
        </p:nvSpPr>
        <p:spPr>
          <a:xfrm>
            <a:off x="8492241" y="617395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20E107-E011-4974-BE15-D7FF583DB4D1}"/>
              </a:ext>
            </a:extLst>
          </p:cNvPr>
          <p:cNvSpPr txBox="1"/>
          <p:nvPr/>
        </p:nvSpPr>
        <p:spPr>
          <a:xfrm>
            <a:off x="8430151" y="403506"/>
            <a:ext cx="270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               중              고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B61A23-8A8C-441F-A28B-C21D8DA809E4}"/>
              </a:ext>
            </a:extLst>
          </p:cNvPr>
          <p:cNvSpPr/>
          <p:nvPr/>
        </p:nvSpPr>
        <p:spPr>
          <a:xfrm>
            <a:off x="8492241" y="1855149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1FDD38-01B5-4103-A13E-CDB8C4CF6461}"/>
              </a:ext>
            </a:extLst>
          </p:cNvPr>
          <p:cNvSpPr/>
          <p:nvPr/>
        </p:nvSpPr>
        <p:spPr>
          <a:xfrm>
            <a:off x="8492241" y="2862294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25D64F-6683-4BC8-AEA8-F992ACBE0437}"/>
              </a:ext>
            </a:extLst>
          </p:cNvPr>
          <p:cNvSpPr/>
          <p:nvPr/>
        </p:nvSpPr>
        <p:spPr>
          <a:xfrm>
            <a:off x="8491751" y="3955142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B620D8-A293-4D62-9DBF-DDD4F76AB20F}"/>
              </a:ext>
            </a:extLst>
          </p:cNvPr>
          <p:cNvSpPr/>
          <p:nvPr/>
        </p:nvSpPr>
        <p:spPr>
          <a:xfrm>
            <a:off x="8491752" y="5110476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711D40-81B3-4CD0-9101-7FB75487AB67}"/>
              </a:ext>
            </a:extLst>
          </p:cNvPr>
          <p:cNvSpPr/>
          <p:nvPr/>
        </p:nvSpPr>
        <p:spPr>
          <a:xfrm>
            <a:off x="8491751" y="6173952"/>
            <a:ext cx="2545818" cy="324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DE317-2A08-40D3-A86B-39A4470F812C}"/>
              </a:ext>
            </a:extLst>
          </p:cNvPr>
          <p:cNvSpPr txBox="1"/>
          <p:nvPr/>
        </p:nvSpPr>
        <p:spPr>
          <a:xfrm>
            <a:off x="2507745" y="5942557"/>
            <a:ext cx="275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석사동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퇴계동</a:t>
            </a:r>
            <a:endParaRPr lang="ko-KR" altLang="en-US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53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BBBE0E-221D-414E-974C-56B55286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655" y="1132922"/>
            <a:ext cx="6589603" cy="4468440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DA83D04-A906-480D-BAAE-84AB8BB40B7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380801 w 12192000"/>
              <a:gd name="connsiteY0" fmla="*/ 1452563 h 6858000"/>
              <a:gd name="connsiteX1" fmla="*/ 1030146 w 12192000"/>
              <a:gd name="connsiteY1" fmla="*/ 3602591 h 6858000"/>
              <a:gd name="connsiteX2" fmla="*/ 3380801 w 12192000"/>
              <a:gd name="connsiteY2" fmla="*/ 5752619 h 6858000"/>
              <a:gd name="connsiteX3" fmla="*/ 5731456 w 12192000"/>
              <a:gd name="connsiteY3" fmla="*/ 3602591 h 6858000"/>
              <a:gd name="connsiteX4" fmla="*/ 3380801 w 12192000"/>
              <a:gd name="connsiteY4" fmla="*/ 145256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80801" y="1452563"/>
                </a:moveTo>
                <a:cubicBezTo>
                  <a:pt x="2082570" y="1452563"/>
                  <a:pt x="1030146" y="2415163"/>
                  <a:pt x="1030146" y="3602591"/>
                </a:cubicBezTo>
                <a:cubicBezTo>
                  <a:pt x="1030146" y="4790019"/>
                  <a:pt x="2082570" y="5752619"/>
                  <a:pt x="3380801" y="5752619"/>
                </a:cubicBezTo>
                <a:cubicBezTo>
                  <a:pt x="4679032" y="5752619"/>
                  <a:pt x="5731456" y="4790019"/>
                  <a:pt x="5731456" y="3602591"/>
                </a:cubicBezTo>
                <a:cubicBezTo>
                  <a:pt x="5731456" y="2415163"/>
                  <a:pt x="4679032" y="1452563"/>
                  <a:pt x="3380801" y="14525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  <a:effectLst>
            <a:outerShdw blurRad="889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566F0-EBD8-4146-A428-2A22A3829611}"/>
              </a:ext>
            </a:extLst>
          </p:cNvPr>
          <p:cNvSpPr txBox="1"/>
          <p:nvPr/>
        </p:nvSpPr>
        <p:spPr>
          <a:xfrm>
            <a:off x="2452056" y="899653"/>
            <a:ext cx="17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CLUSTER 3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19E75EC-6A20-48E8-BDF9-41E2060809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6" y="652166"/>
            <a:ext cx="682601" cy="6826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636DDE-51EB-4112-AF50-C4A560A842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11372"/>
          <a:stretch/>
        </p:blipFill>
        <p:spPr>
          <a:xfrm>
            <a:off x="7195204" y="1687475"/>
            <a:ext cx="995423" cy="76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768E961-4EA1-49BA-98D5-96BD10796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2576000"/>
            <a:ext cx="995423" cy="9954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85859-F879-4124-8263-DA7E63B7BCB1}"/>
              </a:ext>
            </a:extLst>
          </p:cNvPr>
          <p:cNvSpPr/>
          <p:nvPr/>
        </p:nvSpPr>
        <p:spPr>
          <a:xfrm>
            <a:off x="8492247" y="84800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4DF703-B36B-427A-9AB7-79F3C29C50BF}"/>
              </a:ext>
            </a:extLst>
          </p:cNvPr>
          <p:cNvSpPr/>
          <p:nvPr/>
        </p:nvSpPr>
        <p:spPr>
          <a:xfrm>
            <a:off x="8492245" y="1855149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80898C-EB2D-43FC-A63F-AB5B755C45E3}"/>
              </a:ext>
            </a:extLst>
          </p:cNvPr>
          <p:cNvSpPr/>
          <p:nvPr/>
        </p:nvSpPr>
        <p:spPr>
          <a:xfrm>
            <a:off x="8492244" y="286229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80C439-3070-4998-A545-836FB30FCA90}"/>
              </a:ext>
            </a:extLst>
          </p:cNvPr>
          <p:cNvSpPr/>
          <p:nvPr/>
        </p:nvSpPr>
        <p:spPr>
          <a:xfrm>
            <a:off x="8492243" y="395514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9B5640-146E-49BA-AFB9-C9C9BE5E511B}"/>
              </a:ext>
            </a:extLst>
          </p:cNvPr>
          <p:cNvSpPr/>
          <p:nvPr/>
        </p:nvSpPr>
        <p:spPr>
          <a:xfrm>
            <a:off x="8492247" y="848004"/>
            <a:ext cx="1247698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45110C4-B8E8-4534-9B7E-DCA8D17E8B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5826493"/>
            <a:ext cx="900495" cy="9004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6BC3125-8077-4AAB-8279-9745E28F4E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4824663"/>
            <a:ext cx="900495" cy="9004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0A98C68-82DE-4233-8677-89C1C7D841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3677796"/>
            <a:ext cx="912744" cy="91274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163E8B-72AC-4CAD-B03D-BA53CE935BFF}"/>
              </a:ext>
            </a:extLst>
          </p:cNvPr>
          <p:cNvSpPr/>
          <p:nvPr/>
        </p:nvSpPr>
        <p:spPr>
          <a:xfrm>
            <a:off x="8492242" y="511286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F7086B-DC4D-4204-BC57-AA17A17C5F5E}"/>
              </a:ext>
            </a:extLst>
          </p:cNvPr>
          <p:cNvSpPr/>
          <p:nvPr/>
        </p:nvSpPr>
        <p:spPr>
          <a:xfrm>
            <a:off x="8492241" y="617395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4BF754-3847-44C7-BDA1-B0B6FF71270A}"/>
              </a:ext>
            </a:extLst>
          </p:cNvPr>
          <p:cNvSpPr txBox="1"/>
          <p:nvPr/>
        </p:nvSpPr>
        <p:spPr>
          <a:xfrm>
            <a:off x="8430151" y="403506"/>
            <a:ext cx="270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               중              고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F0E8F6-8FE6-4CB9-95B2-3C78F13E7A3A}"/>
              </a:ext>
            </a:extLst>
          </p:cNvPr>
          <p:cNvSpPr/>
          <p:nvPr/>
        </p:nvSpPr>
        <p:spPr>
          <a:xfrm>
            <a:off x="8492241" y="1855149"/>
            <a:ext cx="2276278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618A67-E049-40B3-84F9-F619D711920E}"/>
              </a:ext>
            </a:extLst>
          </p:cNvPr>
          <p:cNvSpPr/>
          <p:nvPr/>
        </p:nvSpPr>
        <p:spPr>
          <a:xfrm>
            <a:off x="8492241" y="6173952"/>
            <a:ext cx="2500014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8DB042-4CF2-4704-BBFF-159288F8E138}"/>
              </a:ext>
            </a:extLst>
          </p:cNvPr>
          <p:cNvSpPr/>
          <p:nvPr/>
        </p:nvSpPr>
        <p:spPr>
          <a:xfrm>
            <a:off x="8492247" y="2862294"/>
            <a:ext cx="1247698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5659887-05BE-48E4-9B82-FB33B6855DAD}"/>
              </a:ext>
            </a:extLst>
          </p:cNvPr>
          <p:cNvSpPr/>
          <p:nvPr/>
        </p:nvSpPr>
        <p:spPr>
          <a:xfrm>
            <a:off x="8492241" y="3955142"/>
            <a:ext cx="1247698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1CB970-D724-4A2C-9B28-0ACF545181B0}"/>
              </a:ext>
            </a:extLst>
          </p:cNvPr>
          <p:cNvSpPr/>
          <p:nvPr/>
        </p:nvSpPr>
        <p:spPr>
          <a:xfrm>
            <a:off x="8492241" y="5112864"/>
            <a:ext cx="1247698" cy="324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4618E-580E-409F-B7B6-C54D17080E71}"/>
              </a:ext>
            </a:extLst>
          </p:cNvPr>
          <p:cNvSpPr txBox="1"/>
          <p:nvPr/>
        </p:nvSpPr>
        <p:spPr>
          <a:xfrm>
            <a:off x="1298301" y="5906515"/>
            <a:ext cx="404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신북읍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남산면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서면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약사명동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소양동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후평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효자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강남동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신사우동</a:t>
            </a:r>
          </a:p>
        </p:txBody>
      </p:sp>
    </p:spTree>
    <p:extLst>
      <p:ext uri="{BB962C8B-B14F-4D97-AF65-F5344CB8AC3E}">
        <p14:creationId xmlns:p14="http://schemas.microsoft.com/office/powerpoint/2010/main" val="169571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8DCD38-7DB1-4A3F-95A3-766240AA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06" y="1172839"/>
            <a:ext cx="5864946" cy="4433429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DA83D04-A906-480D-BAAE-84AB8BB40B7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380801 w 12192000"/>
              <a:gd name="connsiteY0" fmla="*/ 1452563 h 6858000"/>
              <a:gd name="connsiteX1" fmla="*/ 1030146 w 12192000"/>
              <a:gd name="connsiteY1" fmla="*/ 3602591 h 6858000"/>
              <a:gd name="connsiteX2" fmla="*/ 3380801 w 12192000"/>
              <a:gd name="connsiteY2" fmla="*/ 5752619 h 6858000"/>
              <a:gd name="connsiteX3" fmla="*/ 5731456 w 12192000"/>
              <a:gd name="connsiteY3" fmla="*/ 3602591 h 6858000"/>
              <a:gd name="connsiteX4" fmla="*/ 3380801 w 12192000"/>
              <a:gd name="connsiteY4" fmla="*/ 145256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80801" y="1452563"/>
                </a:moveTo>
                <a:cubicBezTo>
                  <a:pt x="2082570" y="1452563"/>
                  <a:pt x="1030146" y="2415163"/>
                  <a:pt x="1030146" y="3602591"/>
                </a:cubicBezTo>
                <a:cubicBezTo>
                  <a:pt x="1030146" y="4790019"/>
                  <a:pt x="2082570" y="5752619"/>
                  <a:pt x="3380801" y="5752619"/>
                </a:cubicBezTo>
                <a:cubicBezTo>
                  <a:pt x="4679032" y="5752619"/>
                  <a:pt x="5731456" y="4790019"/>
                  <a:pt x="5731456" y="3602591"/>
                </a:cubicBezTo>
                <a:cubicBezTo>
                  <a:pt x="5731456" y="2415163"/>
                  <a:pt x="4679032" y="1452563"/>
                  <a:pt x="3380801" y="14525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  <a:effectLst>
            <a:outerShdw blurRad="889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566F0-EBD8-4146-A428-2A22A3829611}"/>
              </a:ext>
            </a:extLst>
          </p:cNvPr>
          <p:cNvSpPr txBox="1"/>
          <p:nvPr/>
        </p:nvSpPr>
        <p:spPr>
          <a:xfrm>
            <a:off x="2452056" y="841260"/>
            <a:ext cx="17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CLUSTER 4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E58C7A-DBAB-498A-B1EE-CC23E2B12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6" y="652166"/>
            <a:ext cx="682601" cy="682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C97822-BE84-4C21-AFAA-D4B9036D5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11372"/>
          <a:stretch/>
        </p:blipFill>
        <p:spPr>
          <a:xfrm>
            <a:off x="7195204" y="1687475"/>
            <a:ext cx="995423" cy="76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8B3B324-03F6-4A24-A943-0CFD848819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2576000"/>
            <a:ext cx="995423" cy="99542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F10A08-93A9-4DFC-B91A-9704FB3BAA1C}"/>
              </a:ext>
            </a:extLst>
          </p:cNvPr>
          <p:cNvSpPr/>
          <p:nvPr/>
        </p:nvSpPr>
        <p:spPr>
          <a:xfrm>
            <a:off x="8492247" y="84800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C0BE58-310F-457C-AE1C-E87462178DAB}"/>
              </a:ext>
            </a:extLst>
          </p:cNvPr>
          <p:cNvSpPr/>
          <p:nvPr/>
        </p:nvSpPr>
        <p:spPr>
          <a:xfrm>
            <a:off x="8492245" y="1855149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5ADA0E1-76B1-4B7E-8BAA-21999742BA4C}"/>
              </a:ext>
            </a:extLst>
          </p:cNvPr>
          <p:cNvSpPr/>
          <p:nvPr/>
        </p:nvSpPr>
        <p:spPr>
          <a:xfrm>
            <a:off x="8492244" y="286229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7A3A0F-8FAA-44E3-BD58-D201102046D2}"/>
              </a:ext>
            </a:extLst>
          </p:cNvPr>
          <p:cNvSpPr/>
          <p:nvPr/>
        </p:nvSpPr>
        <p:spPr>
          <a:xfrm>
            <a:off x="8492243" y="395514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B62EF4-B5D9-4FC3-B227-72DE45533D04}"/>
              </a:ext>
            </a:extLst>
          </p:cNvPr>
          <p:cNvSpPr/>
          <p:nvPr/>
        </p:nvSpPr>
        <p:spPr>
          <a:xfrm>
            <a:off x="8492247" y="848004"/>
            <a:ext cx="174234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566459E-6A15-4734-A532-5CE6B35F42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5826493"/>
            <a:ext cx="900495" cy="9004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647C3FD-4BFF-4218-A0B3-C9DD484B6B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94" y="4824663"/>
            <a:ext cx="900495" cy="9004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BD091F1-A49C-4590-B3B1-5F6D84D50F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5" y="3677796"/>
            <a:ext cx="912744" cy="912744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928AED4-5EA9-4202-985E-49EAF772AFEE}"/>
              </a:ext>
            </a:extLst>
          </p:cNvPr>
          <p:cNvSpPr/>
          <p:nvPr/>
        </p:nvSpPr>
        <p:spPr>
          <a:xfrm>
            <a:off x="8492242" y="511286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C62D1DC-1FBC-4CF8-B8CF-F0B0B771CC26}"/>
              </a:ext>
            </a:extLst>
          </p:cNvPr>
          <p:cNvSpPr/>
          <p:nvPr/>
        </p:nvSpPr>
        <p:spPr>
          <a:xfrm>
            <a:off x="8492241" y="617395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D4E654-91FF-4D99-92AA-42D591044503}"/>
              </a:ext>
            </a:extLst>
          </p:cNvPr>
          <p:cNvSpPr txBox="1"/>
          <p:nvPr/>
        </p:nvSpPr>
        <p:spPr>
          <a:xfrm>
            <a:off x="8430151" y="403506"/>
            <a:ext cx="270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               중              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7BB7F8-4A31-43CF-AC74-4848C4EC81E0}"/>
              </a:ext>
            </a:extLst>
          </p:cNvPr>
          <p:cNvSpPr/>
          <p:nvPr/>
        </p:nvSpPr>
        <p:spPr>
          <a:xfrm>
            <a:off x="8492241" y="6173952"/>
            <a:ext cx="174234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93EF09-FE5B-4A85-AD69-02DC201638A1}"/>
              </a:ext>
            </a:extLst>
          </p:cNvPr>
          <p:cNvSpPr/>
          <p:nvPr/>
        </p:nvSpPr>
        <p:spPr>
          <a:xfrm>
            <a:off x="8492241" y="2862294"/>
            <a:ext cx="1967484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260329-6794-4AD6-BD8B-4020CA6A6FD4}"/>
              </a:ext>
            </a:extLst>
          </p:cNvPr>
          <p:cNvSpPr/>
          <p:nvPr/>
        </p:nvSpPr>
        <p:spPr>
          <a:xfrm>
            <a:off x="8492241" y="5112864"/>
            <a:ext cx="1967484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55238E-7173-4176-9A4A-3E60B9FDD2AE}"/>
              </a:ext>
            </a:extLst>
          </p:cNvPr>
          <p:cNvSpPr/>
          <p:nvPr/>
        </p:nvSpPr>
        <p:spPr>
          <a:xfrm>
            <a:off x="8492241" y="1855149"/>
            <a:ext cx="1314699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AAECD0-1D47-4873-9417-2B8FEDF63963}"/>
              </a:ext>
            </a:extLst>
          </p:cNvPr>
          <p:cNvSpPr/>
          <p:nvPr/>
        </p:nvSpPr>
        <p:spPr>
          <a:xfrm>
            <a:off x="8492241" y="3955142"/>
            <a:ext cx="1314699" cy="324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DF8B4-F814-497F-83CD-2CEC7C0CD1A7}"/>
              </a:ext>
            </a:extLst>
          </p:cNvPr>
          <p:cNvSpPr txBox="1"/>
          <p:nvPr/>
        </p:nvSpPr>
        <p:spPr>
          <a:xfrm>
            <a:off x="1713053" y="5912602"/>
            <a:ext cx="334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동내면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조운동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근화동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후평</a:t>
            </a:r>
            <a:r>
              <a: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</a:t>
            </a:r>
          </a:p>
        </p:txBody>
      </p:sp>
    </p:spTree>
    <p:extLst>
      <p:ext uri="{BB962C8B-B14F-4D97-AF65-F5344CB8AC3E}">
        <p14:creationId xmlns:p14="http://schemas.microsoft.com/office/powerpoint/2010/main" val="3190369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97D185-4D8F-4674-909F-F5A5B58B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3" y="1126231"/>
            <a:ext cx="5795058" cy="4516689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DA83D04-A906-480D-BAAE-84AB8BB40B7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380801 w 12192000"/>
              <a:gd name="connsiteY0" fmla="*/ 1452563 h 6858000"/>
              <a:gd name="connsiteX1" fmla="*/ 1030146 w 12192000"/>
              <a:gd name="connsiteY1" fmla="*/ 3602591 h 6858000"/>
              <a:gd name="connsiteX2" fmla="*/ 3380801 w 12192000"/>
              <a:gd name="connsiteY2" fmla="*/ 5752619 h 6858000"/>
              <a:gd name="connsiteX3" fmla="*/ 5731456 w 12192000"/>
              <a:gd name="connsiteY3" fmla="*/ 3602591 h 6858000"/>
              <a:gd name="connsiteX4" fmla="*/ 3380801 w 12192000"/>
              <a:gd name="connsiteY4" fmla="*/ 145256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80801" y="1452563"/>
                </a:moveTo>
                <a:cubicBezTo>
                  <a:pt x="2082570" y="1452563"/>
                  <a:pt x="1030146" y="2415163"/>
                  <a:pt x="1030146" y="3602591"/>
                </a:cubicBezTo>
                <a:cubicBezTo>
                  <a:pt x="1030146" y="4790019"/>
                  <a:pt x="2082570" y="5752619"/>
                  <a:pt x="3380801" y="5752619"/>
                </a:cubicBezTo>
                <a:cubicBezTo>
                  <a:pt x="4679032" y="5752619"/>
                  <a:pt x="5731456" y="4790019"/>
                  <a:pt x="5731456" y="3602591"/>
                </a:cubicBezTo>
                <a:cubicBezTo>
                  <a:pt x="5731456" y="2415163"/>
                  <a:pt x="4679032" y="1452563"/>
                  <a:pt x="3380801" y="14525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97000"/>
            </a:schemeClr>
          </a:solidFill>
          <a:ln>
            <a:noFill/>
          </a:ln>
          <a:effectLst>
            <a:outerShdw blurRad="889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566F0-EBD8-4146-A428-2A22A3829611}"/>
              </a:ext>
            </a:extLst>
          </p:cNvPr>
          <p:cNvSpPr txBox="1"/>
          <p:nvPr/>
        </p:nvSpPr>
        <p:spPr>
          <a:xfrm>
            <a:off x="2345800" y="5943119"/>
            <a:ext cx="173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CLUSTER 2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2B82A99-7E8E-4E2C-B7FB-24CBF9AB99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69" y="447885"/>
            <a:ext cx="682601" cy="6826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19ACC1-0C3E-4EC5-A294-7E266EA30F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11372"/>
          <a:stretch/>
        </p:blipFill>
        <p:spPr>
          <a:xfrm>
            <a:off x="6932557" y="1483194"/>
            <a:ext cx="995423" cy="765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3A0623-C187-423A-A275-F8A390038B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98" y="2371719"/>
            <a:ext cx="995423" cy="9954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2BC812-BE5C-47D4-A0E6-5E7E9E185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47" y="5622212"/>
            <a:ext cx="900495" cy="900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FF0BEC-1931-483B-B3D4-AEBC90C1D4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47" y="4620382"/>
            <a:ext cx="900495" cy="9004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E8BD2B-D0C2-499F-A3A0-FCEFA0A746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98" y="3473515"/>
            <a:ext cx="912744" cy="9127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7C98B8-FF2D-4A8F-994C-8C9C1EDF9B20}"/>
              </a:ext>
            </a:extLst>
          </p:cNvPr>
          <p:cNvSpPr/>
          <p:nvPr/>
        </p:nvSpPr>
        <p:spPr>
          <a:xfrm>
            <a:off x="8492247" y="84800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748EDD-E6A9-431C-AB8F-C7AA10938356}"/>
              </a:ext>
            </a:extLst>
          </p:cNvPr>
          <p:cNvSpPr/>
          <p:nvPr/>
        </p:nvSpPr>
        <p:spPr>
          <a:xfrm>
            <a:off x="8492245" y="1855149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F4C8BD-341F-463A-B3DF-0DC81F4FCA1F}"/>
              </a:ext>
            </a:extLst>
          </p:cNvPr>
          <p:cNvSpPr/>
          <p:nvPr/>
        </p:nvSpPr>
        <p:spPr>
          <a:xfrm>
            <a:off x="8492244" y="286229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C2F50A-51F5-4369-84E7-64855D6D61A2}"/>
              </a:ext>
            </a:extLst>
          </p:cNvPr>
          <p:cNvSpPr/>
          <p:nvPr/>
        </p:nvSpPr>
        <p:spPr>
          <a:xfrm>
            <a:off x="8492243" y="395514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63D6D4-46FA-4386-95AD-E43764C76995}"/>
              </a:ext>
            </a:extLst>
          </p:cNvPr>
          <p:cNvSpPr/>
          <p:nvPr/>
        </p:nvSpPr>
        <p:spPr>
          <a:xfrm>
            <a:off x="8492246" y="848004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C38063-8153-4524-BD99-CBD4AB309AC7}"/>
              </a:ext>
            </a:extLst>
          </p:cNvPr>
          <p:cNvSpPr/>
          <p:nvPr/>
        </p:nvSpPr>
        <p:spPr>
          <a:xfrm>
            <a:off x="8492242" y="5112864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62860A-745C-483B-8391-2C483BC8AEB0}"/>
              </a:ext>
            </a:extLst>
          </p:cNvPr>
          <p:cNvSpPr/>
          <p:nvPr/>
        </p:nvSpPr>
        <p:spPr>
          <a:xfrm>
            <a:off x="8492241" y="6173952"/>
            <a:ext cx="2581155" cy="32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20E579-FDE1-4C97-81B9-9D0FA0E272CC}"/>
              </a:ext>
            </a:extLst>
          </p:cNvPr>
          <p:cNvSpPr/>
          <p:nvPr/>
        </p:nvSpPr>
        <p:spPr>
          <a:xfrm>
            <a:off x="8492241" y="1855149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46E0E5-9FBE-4A94-93FD-47685A1CB248}"/>
              </a:ext>
            </a:extLst>
          </p:cNvPr>
          <p:cNvSpPr/>
          <p:nvPr/>
        </p:nvSpPr>
        <p:spPr>
          <a:xfrm>
            <a:off x="8492241" y="2862294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83657EB-24DE-4FD5-9163-DF338EF13CCD}"/>
              </a:ext>
            </a:extLst>
          </p:cNvPr>
          <p:cNvSpPr/>
          <p:nvPr/>
        </p:nvSpPr>
        <p:spPr>
          <a:xfrm>
            <a:off x="8491751" y="3955142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7A35A0-218D-4CB1-B829-1F270CE04498}"/>
              </a:ext>
            </a:extLst>
          </p:cNvPr>
          <p:cNvSpPr/>
          <p:nvPr/>
        </p:nvSpPr>
        <p:spPr>
          <a:xfrm>
            <a:off x="8491752" y="5110476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41AA2E-7063-4EB6-ADDE-31AD10E5C4B9}"/>
              </a:ext>
            </a:extLst>
          </p:cNvPr>
          <p:cNvSpPr/>
          <p:nvPr/>
        </p:nvSpPr>
        <p:spPr>
          <a:xfrm>
            <a:off x="8491751" y="6173952"/>
            <a:ext cx="2545818" cy="3240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14A3F1-74D2-4EA3-BEF9-77D45E4E6E31}"/>
              </a:ext>
            </a:extLst>
          </p:cNvPr>
          <p:cNvSpPr txBox="1"/>
          <p:nvPr/>
        </p:nvSpPr>
        <p:spPr>
          <a:xfrm>
            <a:off x="8430151" y="403506"/>
            <a:ext cx="270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저               중              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DB7680-446F-422D-8CB6-9D6B57691A95}"/>
              </a:ext>
            </a:extLst>
          </p:cNvPr>
          <p:cNvSpPr txBox="1"/>
          <p:nvPr/>
        </p:nvSpPr>
        <p:spPr>
          <a:xfrm>
            <a:off x="609597" y="403506"/>
            <a:ext cx="190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군집선택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B2DF97A-2119-438D-BDFB-E53ADFE1E7C4}"/>
              </a:ext>
            </a:extLst>
          </p:cNvPr>
          <p:cNvSpPr/>
          <p:nvPr/>
        </p:nvSpPr>
        <p:spPr>
          <a:xfrm>
            <a:off x="3019887" y="3579099"/>
            <a:ext cx="659757" cy="6221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77AADE4-9782-4B2C-9A4A-077BF9D6D2FF}"/>
              </a:ext>
            </a:extLst>
          </p:cNvPr>
          <p:cNvCxnSpPr>
            <a:cxnSpLocks/>
          </p:cNvCxnSpPr>
          <p:nvPr/>
        </p:nvCxnSpPr>
        <p:spPr>
          <a:xfrm flipV="1">
            <a:off x="3482340" y="1483194"/>
            <a:ext cx="1379027" cy="2126147"/>
          </a:xfrm>
          <a:prstGeom prst="line">
            <a:avLst/>
          </a:prstGeom>
          <a:ln w="222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4C6BEC-EBF3-4307-AE77-E42A26F41FDE}"/>
              </a:ext>
            </a:extLst>
          </p:cNvPr>
          <p:cNvSpPr txBox="1"/>
          <p:nvPr/>
        </p:nvSpPr>
        <p:spPr>
          <a:xfrm>
            <a:off x="4030669" y="1049837"/>
            <a:ext cx="1713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석사동</a:t>
            </a:r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퇴계동</a:t>
            </a:r>
            <a:endParaRPr lang="ko-KR" altLang="en-US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046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1" y="944564"/>
            <a:ext cx="3432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57494" y="5140500"/>
            <a:ext cx="335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 2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각 고려사항 시각화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A79C49-DD9B-4EB7-B545-81FB8CEE4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8" r="14706"/>
          <a:stretch/>
        </p:blipFill>
        <p:spPr>
          <a:xfrm>
            <a:off x="1956718" y="1877358"/>
            <a:ext cx="3622125" cy="31919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3DF59E-DBBA-4078-A656-4639FFFA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70" y="1877358"/>
            <a:ext cx="5223247" cy="31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6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1" y="944564"/>
            <a:ext cx="798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1 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F10C58-CCAE-41DB-953D-7DADE7E4B0BD}"/>
              </a:ext>
            </a:extLst>
          </p:cNvPr>
          <p:cNvSpPr txBox="1"/>
          <p:nvPr/>
        </p:nvSpPr>
        <p:spPr>
          <a:xfrm>
            <a:off x="5170036" y="5232982"/>
            <a:ext cx="2124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선발된 우선설치지역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EF4F6A-7453-4366-B21D-14CE36C4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16" y="1868568"/>
            <a:ext cx="4088061" cy="3221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98573E-AC81-492D-871C-30245508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70" y="1868568"/>
            <a:ext cx="4757929" cy="32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4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0" y="944564"/>
            <a:ext cx="491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1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F10C58-CCAE-41DB-953D-7DADE7E4B0BD}"/>
              </a:ext>
            </a:extLst>
          </p:cNvPr>
          <p:cNvSpPr txBox="1"/>
          <p:nvPr/>
        </p:nvSpPr>
        <p:spPr>
          <a:xfrm>
            <a:off x="5414198" y="5544251"/>
            <a:ext cx="197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우선설치위치 선정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8FEC7-BB95-4405-9503-1D63D8D7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4" b="10843"/>
          <a:stretch/>
        </p:blipFill>
        <p:spPr>
          <a:xfrm>
            <a:off x="3314393" y="1590895"/>
            <a:ext cx="6178618" cy="3949567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3A796599-1CA0-423B-BCBB-9C2CA5767E03}"/>
              </a:ext>
            </a:extLst>
          </p:cNvPr>
          <p:cNvSpPr/>
          <p:nvPr/>
        </p:nvSpPr>
        <p:spPr>
          <a:xfrm>
            <a:off x="5157332" y="2670787"/>
            <a:ext cx="1265615" cy="1166575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8DD30A06-12E9-4B04-A4DF-9177C3222271}"/>
              </a:ext>
            </a:extLst>
          </p:cNvPr>
          <p:cNvSpPr/>
          <p:nvPr/>
        </p:nvSpPr>
        <p:spPr>
          <a:xfrm>
            <a:off x="3518703" y="1717547"/>
            <a:ext cx="833267" cy="635905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FF653566-6C81-4963-9E13-E912ED3257D6}"/>
              </a:ext>
            </a:extLst>
          </p:cNvPr>
          <p:cNvSpPr/>
          <p:nvPr/>
        </p:nvSpPr>
        <p:spPr>
          <a:xfrm>
            <a:off x="7976885" y="4518411"/>
            <a:ext cx="833267" cy="635905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18CD734-1E58-4CD2-9E30-E5282337AB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48009" y="2035497"/>
            <a:ext cx="1266386" cy="635289"/>
          </a:xfrm>
          <a:prstGeom prst="bentConnector3">
            <a:avLst>
              <a:gd name="adj1" fmla="val 122205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4980D0-0A99-45AA-97B1-91FB9FC7736A}"/>
              </a:ext>
            </a:extLst>
          </p:cNvPr>
          <p:cNvSpPr txBox="1"/>
          <p:nvPr/>
        </p:nvSpPr>
        <p:spPr>
          <a:xfrm>
            <a:off x="2059514" y="2226195"/>
            <a:ext cx="1431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남여중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남중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남춘천초</a:t>
            </a:r>
            <a:endParaRPr lang="ko-KR" altLang="en-US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F91C7F4B-5C98-438C-8257-CEE088E080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36973" y="3616939"/>
            <a:ext cx="1381341" cy="837632"/>
          </a:xfrm>
          <a:prstGeom prst="bentConnector3">
            <a:avLst>
              <a:gd name="adj1" fmla="val 121224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4D27F0A-E328-4F28-9492-FA3C6AC5609F}"/>
              </a:ext>
            </a:extLst>
          </p:cNvPr>
          <p:cNvSpPr txBox="1"/>
          <p:nvPr/>
        </p:nvSpPr>
        <p:spPr>
          <a:xfrm>
            <a:off x="9830158" y="3412559"/>
            <a:ext cx="143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남부초</a:t>
            </a:r>
            <a:endParaRPr lang="ko-KR" altLang="en-US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93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226750">
            <a:off x="869041" y="-74403"/>
            <a:ext cx="1716788" cy="5953809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각 삼각형 39"/>
          <p:cNvSpPr/>
          <p:nvPr/>
        </p:nvSpPr>
        <p:spPr>
          <a:xfrm flipH="1" flipV="1">
            <a:off x="10099132" y="214188"/>
            <a:ext cx="1765300" cy="6573459"/>
          </a:xfrm>
          <a:prstGeom prst="rtTriangle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각 삼각형 1"/>
          <p:cNvSpPr/>
          <p:nvPr/>
        </p:nvSpPr>
        <p:spPr>
          <a:xfrm flipV="1">
            <a:off x="191742" y="284540"/>
            <a:ext cx="1765300" cy="6573459"/>
          </a:xfrm>
          <a:prstGeom prst="rtTriangle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5978" y="320668"/>
            <a:ext cx="11301672" cy="5777879"/>
          </a:xfrm>
          <a:custGeom>
            <a:avLst/>
            <a:gdLst>
              <a:gd name="connsiteX0" fmla="*/ 0 w 10247572"/>
              <a:gd name="connsiteY0" fmla="*/ 0 h 5358779"/>
              <a:gd name="connsiteX1" fmla="*/ 10247572 w 10247572"/>
              <a:gd name="connsiteY1" fmla="*/ 0 h 5358779"/>
              <a:gd name="connsiteX2" fmla="*/ 10247572 w 10247572"/>
              <a:gd name="connsiteY2" fmla="*/ 5358779 h 5358779"/>
              <a:gd name="connsiteX3" fmla="*/ 0 w 10247572"/>
              <a:gd name="connsiteY3" fmla="*/ 5358779 h 5358779"/>
              <a:gd name="connsiteX4" fmla="*/ 0 w 10247572"/>
              <a:gd name="connsiteY4" fmla="*/ 0 h 5358779"/>
              <a:gd name="connsiteX0" fmla="*/ 0 w 10272972"/>
              <a:gd name="connsiteY0" fmla="*/ 0 h 5803279"/>
              <a:gd name="connsiteX1" fmla="*/ 10272972 w 10272972"/>
              <a:gd name="connsiteY1" fmla="*/ 444500 h 5803279"/>
              <a:gd name="connsiteX2" fmla="*/ 10272972 w 10272972"/>
              <a:gd name="connsiteY2" fmla="*/ 5803279 h 5803279"/>
              <a:gd name="connsiteX3" fmla="*/ 25400 w 10272972"/>
              <a:gd name="connsiteY3" fmla="*/ 5803279 h 5803279"/>
              <a:gd name="connsiteX4" fmla="*/ 0 w 10272972"/>
              <a:gd name="connsiteY4" fmla="*/ 0 h 5803279"/>
              <a:gd name="connsiteX0" fmla="*/ 0 w 10438072"/>
              <a:gd name="connsiteY0" fmla="*/ 76200 h 5879479"/>
              <a:gd name="connsiteX1" fmla="*/ 10438072 w 10438072"/>
              <a:gd name="connsiteY1" fmla="*/ 0 h 5879479"/>
              <a:gd name="connsiteX2" fmla="*/ 10272972 w 10438072"/>
              <a:gd name="connsiteY2" fmla="*/ 5879479 h 5879479"/>
              <a:gd name="connsiteX3" fmla="*/ 25400 w 10438072"/>
              <a:gd name="connsiteY3" fmla="*/ 5879479 h 5879479"/>
              <a:gd name="connsiteX4" fmla="*/ 0 w 10438072"/>
              <a:gd name="connsiteY4" fmla="*/ 76200 h 58794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203200 w 10412672"/>
              <a:gd name="connsiteY0" fmla="*/ 0 h 5790579"/>
              <a:gd name="connsiteX1" fmla="*/ 10412672 w 10412672"/>
              <a:gd name="connsiteY1" fmla="*/ 0 h 5790579"/>
              <a:gd name="connsiteX2" fmla="*/ 10247572 w 10412672"/>
              <a:gd name="connsiteY2" fmla="*/ 5790579 h 5790579"/>
              <a:gd name="connsiteX3" fmla="*/ 0 w 10412672"/>
              <a:gd name="connsiteY3" fmla="*/ 5790579 h 5790579"/>
              <a:gd name="connsiteX4" fmla="*/ 203200 w 10412672"/>
              <a:gd name="connsiteY4" fmla="*/ 0 h 5790579"/>
              <a:gd name="connsiteX0" fmla="*/ 203200 w 10247572"/>
              <a:gd name="connsiteY0" fmla="*/ 0 h 5790579"/>
              <a:gd name="connsiteX1" fmla="*/ 97395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203200 w 10247572"/>
              <a:gd name="connsiteY0" fmla="*/ 0 h 5790579"/>
              <a:gd name="connsiteX1" fmla="*/ 98538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800100 w 10844472"/>
              <a:gd name="connsiteY0" fmla="*/ 0 h 5790579"/>
              <a:gd name="connsiteX1" fmla="*/ 10450772 w 10844472"/>
              <a:gd name="connsiteY1" fmla="*/ 12700 h 5790579"/>
              <a:gd name="connsiteX2" fmla="*/ 10844472 w 10844472"/>
              <a:gd name="connsiteY2" fmla="*/ 5790579 h 5790579"/>
              <a:gd name="connsiteX3" fmla="*/ 0 w 10844472"/>
              <a:gd name="connsiteY3" fmla="*/ 5790579 h 5790579"/>
              <a:gd name="connsiteX4" fmla="*/ 800100 w 10844472"/>
              <a:gd name="connsiteY4" fmla="*/ 0 h 5790579"/>
              <a:gd name="connsiteX0" fmla="*/ 800100 w 11301672"/>
              <a:gd name="connsiteY0" fmla="*/ 0 h 5790579"/>
              <a:gd name="connsiteX1" fmla="*/ 10450772 w 11301672"/>
              <a:gd name="connsiteY1" fmla="*/ 12700 h 5790579"/>
              <a:gd name="connsiteX2" fmla="*/ 11301672 w 11301672"/>
              <a:gd name="connsiteY2" fmla="*/ 5790579 h 5790579"/>
              <a:gd name="connsiteX3" fmla="*/ 0 w 11301672"/>
              <a:gd name="connsiteY3" fmla="*/ 5790579 h 5790579"/>
              <a:gd name="connsiteX4" fmla="*/ 800100 w 11301672"/>
              <a:gd name="connsiteY4" fmla="*/ 0 h 5790579"/>
              <a:gd name="connsiteX0" fmla="*/ 889000 w 11301672"/>
              <a:gd name="connsiteY0" fmla="*/ 12700 h 5777879"/>
              <a:gd name="connsiteX1" fmla="*/ 10450772 w 11301672"/>
              <a:gd name="connsiteY1" fmla="*/ 0 h 5777879"/>
              <a:gd name="connsiteX2" fmla="*/ 11301672 w 11301672"/>
              <a:gd name="connsiteY2" fmla="*/ 5777879 h 5777879"/>
              <a:gd name="connsiteX3" fmla="*/ 0 w 11301672"/>
              <a:gd name="connsiteY3" fmla="*/ 5777879 h 5777879"/>
              <a:gd name="connsiteX4" fmla="*/ 889000 w 11301672"/>
              <a:gd name="connsiteY4" fmla="*/ 12700 h 57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1672" h="5777879">
                <a:moveTo>
                  <a:pt x="889000" y="12700"/>
                </a:moveTo>
                <a:cubicBezTo>
                  <a:pt x="2768157" y="321733"/>
                  <a:pt x="7009515" y="567267"/>
                  <a:pt x="10450772" y="0"/>
                </a:cubicBezTo>
                <a:lnTo>
                  <a:pt x="11301672" y="5777879"/>
                </a:lnTo>
                <a:lnTo>
                  <a:pt x="0" y="5777879"/>
                </a:lnTo>
                <a:lnTo>
                  <a:pt x="889000" y="1270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 rot="20908463" flipH="1">
            <a:off x="9208681" y="-143873"/>
            <a:ext cx="2214521" cy="59538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tint val="44500"/>
                  <a:satMod val="160000"/>
                </a:schemeClr>
              </a:gs>
              <a:gs pos="93000">
                <a:schemeClr val="tx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B752F5-8E04-4A5F-AA0A-D8D04A97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38" y="1778358"/>
            <a:ext cx="4927221" cy="39640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060442-5728-4B8E-8485-0639A5E26757}"/>
              </a:ext>
            </a:extLst>
          </p:cNvPr>
          <p:cNvSpPr txBox="1"/>
          <p:nvPr/>
        </p:nvSpPr>
        <p:spPr>
          <a:xfrm>
            <a:off x="1373085" y="598113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주제 선정 배경</a:t>
            </a:r>
            <a:endParaRPr lang="en-US" altLang="ko-KR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66" y="1715707"/>
            <a:ext cx="4391844" cy="405658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 rot="196651">
            <a:off x="-125453" y="4492153"/>
            <a:ext cx="1788589" cy="2524668"/>
            <a:chOff x="-125453" y="4492153"/>
            <a:chExt cx="1788589" cy="2524668"/>
          </a:xfrm>
          <a:effectLst>
            <a:outerShdw blurRad="177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4" name="그룹 43"/>
            <p:cNvGrpSpPr/>
            <p:nvPr/>
          </p:nvGrpSpPr>
          <p:grpSpPr>
            <a:xfrm rot="169962" flipH="1">
              <a:off x="216045" y="4492153"/>
              <a:ext cx="1447091" cy="2203952"/>
              <a:chOff x="5816026" y="2680319"/>
              <a:chExt cx="1928727" cy="2937494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54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9" name="순서도: 저장 데이터 48"/>
            <p:cNvSpPr/>
            <p:nvPr/>
          </p:nvSpPr>
          <p:spPr>
            <a:xfrm rot="17613304" flipH="1">
              <a:off x="353729" y="6144897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rot="1427134" flipH="1">
              <a:off x="-125453" y="6588236"/>
              <a:ext cx="1011642" cy="428585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642" h="428585">
                  <a:moveTo>
                    <a:pt x="1004579" y="38792"/>
                  </a:moveTo>
                  <a:cubicBezTo>
                    <a:pt x="957343" y="17625"/>
                    <a:pt x="752801" y="1033"/>
                    <a:pt x="507638" y="46"/>
                  </a:cubicBezTo>
                  <a:cubicBezTo>
                    <a:pt x="227452" y="-1081"/>
                    <a:pt x="156" y="18601"/>
                    <a:pt x="53" y="44028"/>
                  </a:cubicBezTo>
                  <a:lnTo>
                    <a:pt x="0" y="57179"/>
                  </a:lnTo>
                  <a:lnTo>
                    <a:pt x="842665" y="428585"/>
                  </a:lnTo>
                  <a:lnTo>
                    <a:pt x="1011642" y="45199"/>
                  </a:ln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550547" y="4274654"/>
            <a:ext cx="1797986" cy="2712989"/>
            <a:chOff x="10550547" y="4274654"/>
            <a:chExt cx="1797986" cy="2712989"/>
          </a:xfrm>
          <a:effectLst>
            <a:outerShdw blurRad="1270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 rot="21430038">
              <a:off x="10550547" y="4274654"/>
              <a:ext cx="1447091" cy="2203952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3986696">
              <a:off x="11583868" y="5927398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rot="3986696">
              <a:off x="11547109" y="6186218"/>
              <a:ext cx="618232" cy="984617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232" h="984617">
                  <a:moveTo>
                    <a:pt x="29996" y="0"/>
                  </a:moveTo>
                  <a:lnTo>
                    <a:pt x="618232" y="256444"/>
                  </a:lnTo>
                  <a:lnTo>
                    <a:pt x="301041" y="984020"/>
                  </a:lnTo>
                  <a:lnTo>
                    <a:pt x="152768" y="984617"/>
                  </a:lnTo>
                  <a:lnTo>
                    <a:pt x="152759" y="982396"/>
                  </a:ln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754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9A214-3A9E-4386-AA34-F7B724E8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5" y="322993"/>
            <a:ext cx="5470003" cy="87394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실제로드뷰</a:t>
            </a:r>
            <a:r>
              <a:rPr lang="ko-KR" altLang="en-US" b="1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  </a:t>
            </a:r>
            <a:r>
              <a:rPr lang="en-US" altLang="ko-KR" b="1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1</a:t>
            </a:r>
            <a:r>
              <a:rPr lang="ko-KR" altLang="en-US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647C27-07B2-462A-A055-57CA215F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73" y="1109079"/>
            <a:ext cx="4349610" cy="2514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ABB7B-A3A2-485B-955F-9F7E6C3D0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94" y="3706976"/>
            <a:ext cx="7536520" cy="2740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5EA2D8-E014-40A4-B689-67DCAFDAF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0" t="22288" r="8024"/>
          <a:stretch/>
        </p:blipFill>
        <p:spPr>
          <a:xfrm>
            <a:off x="6489116" y="1109078"/>
            <a:ext cx="4349610" cy="2514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7A6BE0-6F52-40FF-9C74-1399877AB716}"/>
              </a:ext>
            </a:extLst>
          </p:cNvPr>
          <p:cNvSpPr/>
          <p:nvPr/>
        </p:nvSpPr>
        <p:spPr>
          <a:xfrm>
            <a:off x="104172" y="101252"/>
            <a:ext cx="11983656" cy="66554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E68471-C079-4F4A-89F2-5F529C8A96FB}"/>
              </a:ext>
            </a:extLst>
          </p:cNvPr>
          <p:cNvSpPr/>
          <p:nvPr/>
        </p:nvSpPr>
        <p:spPr>
          <a:xfrm>
            <a:off x="185196" y="202504"/>
            <a:ext cx="11817752" cy="6452992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9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0" y="944564"/>
            <a:ext cx="503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2 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62198" y="5453339"/>
            <a:ext cx="216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선발된 우선설치지역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5BF32E-4054-4ACB-A2EA-71430A14E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35" r="9958" b="13683"/>
          <a:stretch/>
        </p:blipFill>
        <p:spPr>
          <a:xfrm>
            <a:off x="2084953" y="1899997"/>
            <a:ext cx="3896496" cy="34342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8AF370-3C09-4A69-B989-7F04BE54D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88" b="14521"/>
          <a:stretch/>
        </p:blipFill>
        <p:spPr>
          <a:xfrm>
            <a:off x="6050402" y="1899997"/>
            <a:ext cx="4729321" cy="34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F6C7CDC-807B-4BD2-89FB-8A5B06493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33"/>
          <a:stretch/>
        </p:blipFill>
        <p:spPr>
          <a:xfrm>
            <a:off x="2661790" y="1754598"/>
            <a:ext cx="7670304" cy="3794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1" y="944564"/>
            <a:ext cx="467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2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F10C58-CCAE-41DB-953D-7DADE7E4B0BD}"/>
              </a:ext>
            </a:extLst>
          </p:cNvPr>
          <p:cNvSpPr txBox="1"/>
          <p:nvPr/>
        </p:nvSpPr>
        <p:spPr>
          <a:xfrm>
            <a:off x="5414198" y="5544251"/>
            <a:ext cx="197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우선설치위치 선정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8DD30A06-12E9-4B04-A4DF-9177C3222271}"/>
              </a:ext>
            </a:extLst>
          </p:cNvPr>
          <p:cNvSpPr/>
          <p:nvPr/>
        </p:nvSpPr>
        <p:spPr>
          <a:xfrm>
            <a:off x="3769402" y="3361217"/>
            <a:ext cx="567767" cy="446449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FF653566-6C81-4963-9E13-E912ED3257D6}"/>
              </a:ext>
            </a:extLst>
          </p:cNvPr>
          <p:cNvSpPr/>
          <p:nvPr/>
        </p:nvSpPr>
        <p:spPr>
          <a:xfrm>
            <a:off x="6286981" y="4275161"/>
            <a:ext cx="833267" cy="635905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18CD734-1E58-4CD2-9E30-E5282337AB24}"/>
              </a:ext>
            </a:extLst>
          </p:cNvPr>
          <p:cNvCxnSpPr>
            <a:cxnSpLocks/>
            <a:endCxn id="14" idx="1"/>
          </p:cNvCxnSpPr>
          <p:nvPr/>
        </p:nvCxnSpPr>
        <p:spPr>
          <a:xfrm rot="10800000">
            <a:off x="2317963" y="3103866"/>
            <a:ext cx="1525855" cy="604615"/>
          </a:xfrm>
          <a:prstGeom prst="bentConnector3">
            <a:avLst>
              <a:gd name="adj1" fmla="val 114982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4980D0-0A99-45AA-97B1-91FB9FC7736A}"/>
              </a:ext>
            </a:extLst>
          </p:cNvPr>
          <p:cNvSpPr txBox="1"/>
          <p:nvPr/>
        </p:nvSpPr>
        <p:spPr>
          <a:xfrm>
            <a:off x="2317962" y="2903810"/>
            <a:ext cx="1431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0X10 Bold" panose="020D0604000000000000" pitchFamily="50" charset="-127"/>
                <a:ea typeface="10X10 Bold" panose="020D0604000000000000" pitchFamily="50" charset="-127"/>
              </a:rPr>
              <a:t>벤치</a:t>
            </a:r>
            <a:endParaRPr lang="ko-KR" altLang="en-US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AFC7A8D-65F5-41DF-B721-CAC252D55FC4}"/>
              </a:ext>
            </a:extLst>
          </p:cNvPr>
          <p:cNvCxnSpPr>
            <a:cxnSpLocks/>
            <a:stCxn id="50" idx="5"/>
            <a:endCxn id="55" idx="1"/>
          </p:cNvCxnSpPr>
          <p:nvPr/>
        </p:nvCxnSpPr>
        <p:spPr>
          <a:xfrm flipV="1">
            <a:off x="6911931" y="4144754"/>
            <a:ext cx="1590889" cy="448360"/>
          </a:xfrm>
          <a:prstGeom prst="bentConnector3">
            <a:avLst>
              <a:gd name="adj1" fmla="val 50000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F7F7A9B-3FBC-4A9C-BF1D-203914F4BA0D}"/>
              </a:ext>
            </a:extLst>
          </p:cNvPr>
          <p:cNvSpPr txBox="1"/>
          <p:nvPr/>
        </p:nvSpPr>
        <p:spPr>
          <a:xfrm>
            <a:off x="8502820" y="3944699"/>
            <a:ext cx="1875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0X10 Bold" panose="020D0604000000000000" pitchFamily="50" charset="-127"/>
                <a:ea typeface="10X10 Bold" panose="020D0604000000000000" pitchFamily="50" charset="-127"/>
              </a:rPr>
              <a:t>깃발 버스정류장</a:t>
            </a:r>
            <a:endParaRPr lang="en-US" altLang="ko-KR" sz="24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3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9A214-3A9E-4386-AA34-F7B724E8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5" y="322993"/>
            <a:ext cx="5200650" cy="87394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실제로드뷰</a:t>
            </a:r>
            <a:r>
              <a:rPr lang="ko-KR" altLang="en-US" b="1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  </a:t>
            </a:r>
            <a:r>
              <a:rPr lang="en-US" altLang="ko-KR" b="1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</a:t>
            </a:r>
            <a:r>
              <a:rPr lang="en-US" altLang="ko-KR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A6BE0-6F52-40FF-9C74-1399877AB716}"/>
              </a:ext>
            </a:extLst>
          </p:cNvPr>
          <p:cNvSpPr/>
          <p:nvPr/>
        </p:nvSpPr>
        <p:spPr>
          <a:xfrm>
            <a:off x="104172" y="101252"/>
            <a:ext cx="11983656" cy="66554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E68471-C079-4F4A-89F2-5F529C8A96FB}"/>
              </a:ext>
            </a:extLst>
          </p:cNvPr>
          <p:cNvSpPr/>
          <p:nvPr/>
        </p:nvSpPr>
        <p:spPr>
          <a:xfrm>
            <a:off x="185196" y="202504"/>
            <a:ext cx="11817752" cy="6452992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3EC725-69E3-4898-9B20-6911D506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41" y="1740791"/>
            <a:ext cx="5200650" cy="3905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C03D7F-83EA-462D-8AA4-E897BFB6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67" y="1742592"/>
            <a:ext cx="5200650" cy="3905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FDE9F0D-2930-4007-A380-270DBBFEAE0B}"/>
              </a:ext>
            </a:extLst>
          </p:cNvPr>
          <p:cNvSpPr/>
          <p:nvPr/>
        </p:nvSpPr>
        <p:spPr>
          <a:xfrm>
            <a:off x="1504709" y="3252486"/>
            <a:ext cx="2615878" cy="2002420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0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0" y="944564"/>
            <a:ext cx="478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3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560960-F28D-4638-8B6D-88B8D163FD63}"/>
              </a:ext>
            </a:extLst>
          </p:cNvPr>
          <p:cNvSpPr txBox="1"/>
          <p:nvPr/>
        </p:nvSpPr>
        <p:spPr>
          <a:xfrm>
            <a:off x="5425399" y="5238956"/>
            <a:ext cx="197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우선설치지역 선정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E18264-BBAF-4849-81EC-9A65DF1A8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3" b="10704"/>
          <a:stretch/>
        </p:blipFill>
        <p:spPr>
          <a:xfrm>
            <a:off x="2223259" y="1632502"/>
            <a:ext cx="3555176" cy="35807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E98541-8643-4D80-8F99-7555B8DC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459" y="1632502"/>
            <a:ext cx="4997069" cy="35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4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877" y="681828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566464" y="4265155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4722" y="503364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209265" flipH="1">
            <a:off x="-12637" y="421500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2053250" y="944564"/>
            <a:ext cx="498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세부위치선정 분석   </a:t>
            </a:r>
            <a:r>
              <a:rPr lang="en-US" altLang="ko-KR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3</a:t>
            </a:r>
            <a:endParaRPr lang="ko-KR" altLang="en-US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F10C58-CCAE-41DB-953D-7DADE7E4B0BD}"/>
              </a:ext>
            </a:extLst>
          </p:cNvPr>
          <p:cNvSpPr txBox="1"/>
          <p:nvPr/>
        </p:nvSpPr>
        <p:spPr>
          <a:xfrm>
            <a:off x="5414198" y="5544251"/>
            <a:ext cx="197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우선설치위치 선정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3C65BC-F753-4780-B26C-515476F9E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13" y="1633641"/>
            <a:ext cx="8193024" cy="3906821"/>
          </a:xfrm>
          <a:prstGeom prst="rect">
            <a:avLst/>
          </a:prstGeom>
        </p:spPr>
      </p:pic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FF653566-6C81-4963-9E13-E912ED3257D6}"/>
              </a:ext>
            </a:extLst>
          </p:cNvPr>
          <p:cNvSpPr/>
          <p:nvPr/>
        </p:nvSpPr>
        <p:spPr>
          <a:xfrm>
            <a:off x="5777086" y="4102626"/>
            <a:ext cx="1344481" cy="993522"/>
          </a:xfrm>
          <a:prstGeom prst="triangl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18CD734-1E58-4CD2-9E30-E5282337AB24}"/>
              </a:ext>
            </a:extLst>
          </p:cNvPr>
          <p:cNvCxnSpPr>
            <a:cxnSpLocks/>
            <a:stCxn id="50" idx="1"/>
            <a:endCxn id="14" idx="1"/>
          </p:cNvCxnSpPr>
          <p:nvPr/>
        </p:nvCxnSpPr>
        <p:spPr>
          <a:xfrm rot="10800000">
            <a:off x="2359610" y="3302919"/>
            <a:ext cx="3753596" cy="1296469"/>
          </a:xfrm>
          <a:prstGeom prst="bentConnector3">
            <a:avLst>
              <a:gd name="adj1" fmla="val 106090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4980D0-0A99-45AA-97B1-91FB9FC7736A}"/>
              </a:ext>
            </a:extLst>
          </p:cNvPr>
          <p:cNvSpPr txBox="1"/>
          <p:nvPr/>
        </p:nvSpPr>
        <p:spPr>
          <a:xfrm>
            <a:off x="2359610" y="2948975"/>
            <a:ext cx="117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0X10 Bold" panose="020D0604000000000000" pitchFamily="50" charset="-127"/>
                <a:ea typeface="10X10 Bold" panose="020D0604000000000000" pitchFamily="50" charset="-127"/>
              </a:rPr>
              <a:t>병원</a:t>
            </a:r>
            <a:r>
              <a:rPr lang="en-US" altLang="ko-KR" sz="2000" dirty="0"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sz="2000" dirty="0">
                <a:latin typeface="10X10 Bold" panose="020D0604000000000000" pitchFamily="50" charset="-127"/>
                <a:ea typeface="10X10 Bold" panose="020D0604000000000000" pitchFamily="50" charset="-127"/>
              </a:rPr>
              <a:t>학원 밀집지역</a:t>
            </a:r>
            <a:endParaRPr lang="en-US" altLang="ko-KR" sz="20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AFC7A8D-65F5-41DF-B721-CAC252D55FC4}"/>
              </a:ext>
            </a:extLst>
          </p:cNvPr>
          <p:cNvCxnSpPr>
            <a:cxnSpLocks/>
            <a:stCxn id="50" idx="5"/>
            <a:endCxn id="55" idx="1"/>
          </p:cNvCxnSpPr>
          <p:nvPr/>
        </p:nvCxnSpPr>
        <p:spPr>
          <a:xfrm flipV="1">
            <a:off x="6785447" y="3803362"/>
            <a:ext cx="1254586" cy="796025"/>
          </a:xfrm>
          <a:prstGeom prst="bentConnector3">
            <a:avLst>
              <a:gd name="adj1" fmla="val 50000"/>
            </a:avLst>
          </a:prstGeom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F7F7A9B-3FBC-4A9C-BF1D-203914F4BA0D}"/>
              </a:ext>
            </a:extLst>
          </p:cNvPr>
          <p:cNvSpPr txBox="1"/>
          <p:nvPr/>
        </p:nvSpPr>
        <p:spPr>
          <a:xfrm>
            <a:off x="8040033" y="3295530"/>
            <a:ext cx="1875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성원초</a:t>
            </a:r>
            <a:endParaRPr lang="en-US" altLang="ko-KR" sz="20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000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성림초</a:t>
            </a:r>
            <a:endParaRPr lang="en-US" altLang="ko-KR" sz="20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000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대룡중</a:t>
            </a:r>
            <a:endParaRPr lang="en-US" altLang="ko-KR" sz="24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507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9A214-3A9E-4386-AA34-F7B724E8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5" y="322993"/>
            <a:ext cx="4463006" cy="87394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실제로드뷰</a:t>
            </a:r>
            <a:r>
              <a:rPr lang="ko-KR" altLang="en-US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spot 3</a:t>
            </a:r>
            <a:endParaRPr lang="ko-KR" altLang="en-US" dirty="0">
              <a:solidFill>
                <a:schemeClr val="bg1"/>
              </a:solidFill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A6BE0-6F52-40FF-9C74-1399877AB716}"/>
              </a:ext>
            </a:extLst>
          </p:cNvPr>
          <p:cNvSpPr/>
          <p:nvPr/>
        </p:nvSpPr>
        <p:spPr>
          <a:xfrm>
            <a:off x="104172" y="101252"/>
            <a:ext cx="11983656" cy="665549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E68471-C079-4F4A-89F2-5F529C8A96FB}"/>
              </a:ext>
            </a:extLst>
          </p:cNvPr>
          <p:cNvSpPr/>
          <p:nvPr/>
        </p:nvSpPr>
        <p:spPr>
          <a:xfrm>
            <a:off x="185196" y="202504"/>
            <a:ext cx="11817752" cy="6452992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1DE7FC-4A89-4578-9B20-6FFCC4203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8" y="1196935"/>
            <a:ext cx="11494627" cy="49090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43023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4">
            <a:extLst>
              <a:ext uri="{FF2B5EF4-FFF2-40B4-BE49-F238E27FC236}">
                <a16:creationId xmlns:a16="http://schemas.microsoft.com/office/drawing/2014/main" id="{108DAEE6-997B-442B-A07D-15382660137C}"/>
              </a:ext>
            </a:extLst>
          </p:cNvPr>
          <p:cNvSpPr/>
          <p:nvPr/>
        </p:nvSpPr>
        <p:spPr>
          <a:xfrm>
            <a:off x="511782" y="289900"/>
            <a:ext cx="11301672" cy="5777879"/>
          </a:xfrm>
          <a:custGeom>
            <a:avLst/>
            <a:gdLst>
              <a:gd name="connsiteX0" fmla="*/ 0 w 10247572"/>
              <a:gd name="connsiteY0" fmla="*/ 0 h 5358779"/>
              <a:gd name="connsiteX1" fmla="*/ 10247572 w 10247572"/>
              <a:gd name="connsiteY1" fmla="*/ 0 h 5358779"/>
              <a:gd name="connsiteX2" fmla="*/ 10247572 w 10247572"/>
              <a:gd name="connsiteY2" fmla="*/ 5358779 h 5358779"/>
              <a:gd name="connsiteX3" fmla="*/ 0 w 10247572"/>
              <a:gd name="connsiteY3" fmla="*/ 5358779 h 5358779"/>
              <a:gd name="connsiteX4" fmla="*/ 0 w 10247572"/>
              <a:gd name="connsiteY4" fmla="*/ 0 h 5358779"/>
              <a:gd name="connsiteX0" fmla="*/ 0 w 10272972"/>
              <a:gd name="connsiteY0" fmla="*/ 0 h 5803279"/>
              <a:gd name="connsiteX1" fmla="*/ 10272972 w 10272972"/>
              <a:gd name="connsiteY1" fmla="*/ 444500 h 5803279"/>
              <a:gd name="connsiteX2" fmla="*/ 10272972 w 10272972"/>
              <a:gd name="connsiteY2" fmla="*/ 5803279 h 5803279"/>
              <a:gd name="connsiteX3" fmla="*/ 25400 w 10272972"/>
              <a:gd name="connsiteY3" fmla="*/ 5803279 h 5803279"/>
              <a:gd name="connsiteX4" fmla="*/ 0 w 10272972"/>
              <a:gd name="connsiteY4" fmla="*/ 0 h 5803279"/>
              <a:gd name="connsiteX0" fmla="*/ 0 w 10438072"/>
              <a:gd name="connsiteY0" fmla="*/ 76200 h 5879479"/>
              <a:gd name="connsiteX1" fmla="*/ 10438072 w 10438072"/>
              <a:gd name="connsiteY1" fmla="*/ 0 h 5879479"/>
              <a:gd name="connsiteX2" fmla="*/ 10272972 w 10438072"/>
              <a:gd name="connsiteY2" fmla="*/ 5879479 h 5879479"/>
              <a:gd name="connsiteX3" fmla="*/ 25400 w 10438072"/>
              <a:gd name="connsiteY3" fmla="*/ 5879479 h 5879479"/>
              <a:gd name="connsiteX4" fmla="*/ 0 w 10438072"/>
              <a:gd name="connsiteY4" fmla="*/ 76200 h 58794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203200 w 10412672"/>
              <a:gd name="connsiteY0" fmla="*/ 0 h 5790579"/>
              <a:gd name="connsiteX1" fmla="*/ 10412672 w 10412672"/>
              <a:gd name="connsiteY1" fmla="*/ 0 h 5790579"/>
              <a:gd name="connsiteX2" fmla="*/ 10247572 w 10412672"/>
              <a:gd name="connsiteY2" fmla="*/ 5790579 h 5790579"/>
              <a:gd name="connsiteX3" fmla="*/ 0 w 10412672"/>
              <a:gd name="connsiteY3" fmla="*/ 5790579 h 5790579"/>
              <a:gd name="connsiteX4" fmla="*/ 203200 w 10412672"/>
              <a:gd name="connsiteY4" fmla="*/ 0 h 5790579"/>
              <a:gd name="connsiteX0" fmla="*/ 203200 w 10247572"/>
              <a:gd name="connsiteY0" fmla="*/ 0 h 5790579"/>
              <a:gd name="connsiteX1" fmla="*/ 97395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203200 w 10247572"/>
              <a:gd name="connsiteY0" fmla="*/ 0 h 5790579"/>
              <a:gd name="connsiteX1" fmla="*/ 98538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800100 w 10844472"/>
              <a:gd name="connsiteY0" fmla="*/ 0 h 5790579"/>
              <a:gd name="connsiteX1" fmla="*/ 10450772 w 10844472"/>
              <a:gd name="connsiteY1" fmla="*/ 12700 h 5790579"/>
              <a:gd name="connsiteX2" fmla="*/ 10844472 w 10844472"/>
              <a:gd name="connsiteY2" fmla="*/ 5790579 h 5790579"/>
              <a:gd name="connsiteX3" fmla="*/ 0 w 10844472"/>
              <a:gd name="connsiteY3" fmla="*/ 5790579 h 5790579"/>
              <a:gd name="connsiteX4" fmla="*/ 800100 w 10844472"/>
              <a:gd name="connsiteY4" fmla="*/ 0 h 5790579"/>
              <a:gd name="connsiteX0" fmla="*/ 800100 w 11301672"/>
              <a:gd name="connsiteY0" fmla="*/ 0 h 5790579"/>
              <a:gd name="connsiteX1" fmla="*/ 10450772 w 11301672"/>
              <a:gd name="connsiteY1" fmla="*/ 12700 h 5790579"/>
              <a:gd name="connsiteX2" fmla="*/ 11301672 w 11301672"/>
              <a:gd name="connsiteY2" fmla="*/ 5790579 h 5790579"/>
              <a:gd name="connsiteX3" fmla="*/ 0 w 11301672"/>
              <a:gd name="connsiteY3" fmla="*/ 5790579 h 5790579"/>
              <a:gd name="connsiteX4" fmla="*/ 800100 w 11301672"/>
              <a:gd name="connsiteY4" fmla="*/ 0 h 5790579"/>
              <a:gd name="connsiteX0" fmla="*/ 889000 w 11301672"/>
              <a:gd name="connsiteY0" fmla="*/ 12700 h 5777879"/>
              <a:gd name="connsiteX1" fmla="*/ 10450772 w 11301672"/>
              <a:gd name="connsiteY1" fmla="*/ 0 h 5777879"/>
              <a:gd name="connsiteX2" fmla="*/ 11301672 w 11301672"/>
              <a:gd name="connsiteY2" fmla="*/ 5777879 h 5777879"/>
              <a:gd name="connsiteX3" fmla="*/ 0 w 11301672"/>
              <a:gd name="connsiteY3" fmla="*/ 5777879 h 5777879"/>
              <a:gd name="connsiteX4" fmla="*/ 889000 w 11301672"/>
              <a:gd name="connsiteY4" fmla="*/ 12700 h 57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1672" h="5777879">
                <a:moveTo>
                  <a:pt x="889000" y="12700"/>
                </a:moveTo>
                <a:cubicBezTo>
                  <a:pt x="2768157" y="321733"/>
                  <a:pt x="7009515" y="567267"/>
                  <a:pt x="10450772" y="0"/>
                </a:cubicBezTo>
                <a:lnTo>
                  <a:pt x="11301672" y="5777879"/>
                </a:lnTo>
                <a:lnTo>
                  <a:pt x="0" y="5777879"/>
                </a:lnTo>
                <a:lnTo>
                  <a:pt x="889000" y="1270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120FE-91AE-4561-8902-2E4728CCCB1B}"/>
              </a:ext>
            </a:extLst>
          </p:cNvPr>
          <p:cNvSpPr txBox="1"/>
          <p:nvPr/>
        </p:nvSpPr>
        <p:spPr>
          <a:xfrm>
            <a:off x="3752225" y="2256475"/>
            <a:ext cx="218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5667C0-DFD1-4CB3-95FE-015DC0E9B0C8}"/>
              </a:ext>
            </a:extLst>
          </p:cNvPr>
          <p:cNvSpPr txBox="1"/>
          <p:nvPr/>
        </p:nvSpPr>
        <p:spPr>
          <a:xfrm>
            <a:off x="3681224" y="3794657"/>
            <a:ext cx="218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DBA27D-3455-4D0F-910F-84EC1ACF909C}"/>
              </a:ext>
            </a:extLst>
          </p:cNvPr>
          <p:cNvSpPr txBox="1"/>
          <p:nvPr/>
        </p:nvSpPr>
        <p:spPr>
          <a:xfrm>
            <a:off x="6398069" y="2271972"/>
            <a:ext cx="244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2D1EDC0-2F89-475F-827F-B7B25DC0D724}"/>
              </a:ext>
            </a:extLst>
          </p:cNvPr>
          <p:cNvSpPr txBox="1"/>
          <p:nvPr/>
        </p:nvSpPr>
        <p:spPr>
          <a:xfrm>
            <a:off x="7681100" y="3831888"/>
            <a:ext cx="103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1226750">
            <a:off x="869041" y="-74403"/>
            <a:ext cx="1716788" cy="5953809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25453" y="4492153"/>
            <a:ext cx="1788589" cy="2524668"/>
            <a:chOff x="-125453" y="4492153"/>
            <a:chExt cx="1788589" cy="2524668"/>
          </a:xfrm>
          <a:effectLst>
            <a:outerShdw blurRad="177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4" name="그룹 43"/>
            <p:cNvGrpSpPr/>
            <p:nvPr/>
          </p:nvGrpSpPr>
          <p:grpSpPr>
            <a:xfrm rot="169962" flipH="1">
              <a:off x="216045" y="4492153"/>
              <a:ext cx="1447091" cy="2203952"/>
              <a:chOff x="5816026" y="2680319"/>
              <a:chExt cx="1928727" cy="2937494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54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49" name="순서도: 저장 데이터 48"/>
            <p:cNvSpPr/>
            <p:nvPr/>
          </p:nvSpPr>
          <p:spPr>
            <a:xfrm rot="17613304" flipH="1">
              <a:off x="353729" y="6144897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rot="1427134" flipH="1">
              <a:off x="-125453" y="6588236"/>
              <a:ext cx="1011642" cy="428585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642" h="428585">
                  <a:moveTo>
                    <a:pt x="1004579" y="38792"/>
                  </a:moveTo>
                  <a:cubicBezTo>
                    <a:pt x="957343" y="17625"/>
                    <a:pt x="752801" y="1033"/>
                    <a:pt x="507638" y="46"/>
                  </a:cubicBezTo>
                  <a:cubicBezTo>
                    <a:pt x="227452" y="-1081"/>
                    <a:pt x="156" y="18601"/>
                    <a:pt x="53" y="44028"/>
                  </a:cubicBezTo>
                  <a:lnTo>
                    <a:pt x="0" y="57179"/>
                  </a:lnTo>
                  <a:lnTo>
                    <a:pt x="842665" y="428585"/>
                  </a:lnTo>
                  <a:lnTo>
                    <a:pt x="1011642" y="45199"/>
                  </a:ln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C060442-5728-4B8E-8485-0639A5E26757}"/>
              </a:ext>
            </a:extLst>
          </p:cNvPr>
          <p:cNvSpPr txBox="1"/>
          <p:nvPr/>
        </p:nvSpPr>
        <p:spPr>
          <a:xfrm>
            <a:off x="5364479" y="918456"/>
            <a:ext cx="1979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기대효과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024B37-822F-41D1-98A8-D33B05DA6316}"/>
              </a:ext>
            </a:extLst>
          </p:cNvPr>
          <p:cNvGrpSpPr/>
          <p:nvPr/>
        </p:nvGrpSpPr>
        <p:grpSpPr>
          <a:xfrm>
            <a:off x="1929388" y="3041862"/>
            <a:ext cx="2848221" cy="2086542"/>
            <a:chOff x="1910193" y="3794657"/>
            <a:chExt cx="2848221" cy="208654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2C8B983-4291-462A-A789-EB4CC13E6CC6}"/>
                </a:ext>
              </a:extLst>
            </p:cNvPr>
            <p:cNvSpPr/>
            <p:nvPr/>
          </p:nvSpPr>
          <p:spPr>
            <a:xfrm>
              <a:off x="1910193" y="3794657"/>
              <a:ext cx="2848221" cy="20865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408B5A-80C1-41FC-91BD-680F8BAE363C}"/>
                </a:ext>
              </a:extLst>
            </p:cNvPr>
            <p:cNvSpPr txBox="1"/>
            <p:nvPr/>
          </p:nvSpPr>
          <p:spPr>
            <a:xfrm>
              <a:off x="2110310" y="4371708"/>
              <a:ext cx="248936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10X10 Bold" panose="020D0604000000000000" pitchFamily="50" charset="-127"/>
                  <a:ea typeface="10X10 Bold" panose="020D0604000000000000" pitchFamily="50" charset="-127"/>
                </a:rPr>
                <a:t>온열질환자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endPara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감소 효과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8189DC-7C2C-4636-8724-076D3593597D}"/>
              </a:ext>
            </a:extLst>
          </p:cNvPr>
          <p:cNvGrpSpPr/>
          <p:nvPr/>
        </p:nvGrpSpPr>
        <p:grpSpPr>
          <a:xfrm>
            <a:off x="4908313" y="1892782"/>
            <a:ext cx="2848221" cy="2086541"/>
            <a:chOff x="4875724" y="2663181"/>
            <a:chExt cx="2848221" cy="208654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1F3A662-2B44-4B14-8C68-6F9783A762E4}"/>
                </a:ext>
              </a:extLst>
            </p:cNvPr>
            <p:cNvSpPr/>
            <p:nvPr/>
          </p:nvSpPr>
          <p:spPr>
            <a:xfrm>
              <a:off x="4875724" y="2663181"/>
              <a:ext cx="2848221" cy="20865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856295-ACB5-4582-9E39-EC1ACA624CED}"/>
                </a:ext>
              </a:extLst>
            </p:cNvPr>
            <p:cNvSpPr txBox="1"/>
            <p:nvPr/>
          </p:nvSpPr>
          <p:spPr>
            <a:xfrm>
              <a:off x="5094333" y="3142402"/>
              <a:ext cx="2402742" cy="1200329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시민들의 </a:t>
              </a:r>
              <a:endPara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편의성</a:t>
              </a:r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,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쾌적함</a:t>
              </a:r>
              <a:endPara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제공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E0BCC-4805-4576-B938-A7278BEFB1DA}"/>
              </a:ext>
            </a:extLst>
          </p:cNvPr>
          <p:cNvGrpSpPr/>
          <p:nvPr/>
        </p:nvGrpSpPr>
        <p:grpSpPr>
          <a:xfrm>
            <a:off x="7889770" y="3041862"/>
            <a:ext cx="2848221" cy="1978892"/>
            <a:chOff x="7882689" y="2625807"/>
            <a:chExt cx="2848221" cy="19788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7827A8F-2632-40AE-B5F7-39C53A5509C6}"/>
                </a:ext>
              </a:extLst>
            </p:cNvPr>
            <p:cNvSpPr/>
            <p:nvPr/>
          </p:nvSpPr>
          <p:spPr>
            <a:xfrm>
              <a:off x="7882689" y="2625807"/>
              <a:ext cx="2848221" cy="19788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2F81AD-3FCC-4F4C-9CBA-68FBA512AC20}"/>
                </a:ext>
              </a:extLst>
            </p:cNvPr>
            <p:cNvSpPr txBox="1"/>
            <p:nvPr/>
          </p:nvSpPr>
          <p:spPr>
            <a:xfrm>
              <a:off x="8274156" y="3208923"/>
              <a:ext cx="2065286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호반의 도시 </a:t>
              </a:r>
              <a:endPara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algn="ctr"/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춘천 랜드마크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341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5541793" y="665974"/>
            <a:ext cx="110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BCA92"/>
                </a:solidFill>
              </a:rPr>
              <a:t>출처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CC9E10-CB72-4F2C-BE18-0C4C20C18404}"/>
              </a:ext>
            </a:extLst>
          </p:cNvPr>
          <p:cNvSpPr/>
          <p:nvPr/>
        </p:nvSpPr>
        <p:spPr>
          <a:xfrm>
            <a:off x="1154600" y="1538402"/>
            <a:ext cx="10263408" cy="5319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2"/>
              </a:rPr>
              <a:t>http://m.gukjenews.com/news/articleView.html?idxno=1121842#_enliple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3"/>
              </a:rPr>
              <a:t>https://m.news.naver.com/read.nhn?mode=LSD&amp;mid=sec&amp;sid1=102&amp;oid=448&amp;aid=0000279883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4"/>
              </a:rPr>
              <a:t>https://m.news.naver.com/read.nhn?mode=LSD&amp;mid=sec&amp;sid1=105&amp;oid=029&amp;aid=0002545535</a:t>
            </a:r>
            <a:endParaRPr lang="en-US" altLang="ko-KR" sz="1200" dirty="0">
              <a:solidFill>
                <a:srgbClr val="FFFFFF"/>
              </a:solidFill>
            </a:endParaRPr>
          </a:p>
          <a:p>
            <a:r>
              <a:rPr lang="en-US" altLang="ko-KR" sz="1200" dirty="0">
                <a:hlinkClick r:id="rId5"/>
              </a:rPr>
              <a:t>http://www.kostat.go.kr/portal/korea/kor_nw/3/index.board?bmode=read&amp;aSeq=370781&amp;pageNo=1&amp;rowNum=10&amp;amSeq=&amp;sTarget=title&amp;sTxt=0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>
                <a:hlinkClick r:id="rId2"/>
              </a:rPr>
              <a:t>http://m.gukjenews.com/news/articleView.html?idxno=1121842#_enliple</a:t>
            </a:r>
            <a:r>
              <a:rPr lang="en-US" altLang="ko-KR" sz="12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</a:rPr>
              <a:t>  </a:t>
            </a:r>
            <a:r>
              <a:rPr lang="en-US" altLang="ko-KR" sz="1200" dirty="0">
                <a:solidFill>
                  <a:srgbClr val="FFFFFF"/>
                </a:solidFill>
                <a:hlinkClick r:id="rId6"/>
              </a:rPr>
              <a:t>https://news.naver.com/main/read.nhn?oid=088&amp;aid=0000544315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7"/>
              </a:rPr>
              <a:t>http://www.upkorea.net/news/articleView.html?idxno=615259#07Pk</a:t>
            </a:r>
            <a:r>
              <a:rPr lang="en-US" altLang="ko-KR" sz="1200" dirty="0">
                <a:solidFill>
                  <a:srgbClr val="FFFFFF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8"/>
              </a:rPr>
              <a:t>http://www.newsis.com/view/?id=NISX20180709_0000358229&amp;cID=10805&amp;pID=10800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9"/>
              </a:rPr>
              <a:t>http://daily.hankooki.com/lpage/society/201908/dh20190809163433137780.html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0"/>
              </a:rPr>
              <a:t>http://news.kmib.co.kr/article/view.asp?arcid=0924091393&amp;code=11131700&amp;cp=nv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1"/>
              </a:rPr>
              <a:t>https://blog.naver.com/leetech-fog/221546913060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2"/>
              </a:rPr>
              <a:t>https://www.provin.gangwon.kr/gw/gnews/sub02_06?enewsType=weekSeven&amp;sccode=6&amp;articleSeq=20160811180116063&amp;mode=readForm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3"/>
              </a:rPr>
              <a:t>http://www.goodmorningcc.com/news/articleView.html?idxno=212975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4"/>
              </a:rPr>
              <a:t>http://www.chbis.kr/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5"/>
              </a:rPr>
              <a:t>http://www.chbis.kr/busIntroChun.do?prmDistrict=1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hlinkClick r:id="rId16"/>
              </a:rPr>
              <a:t>http://www.gukjenews.com/news/articleView.html?idxno=1121842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FFFF"/>
                </a:solidFill>
                <a:hlinkClick r:id="rId17"/>
              </a:rPr>
              <a:t>http://www.chuncheon.go.kr/board/view.chuncheon?boardId=BBS_0000351&amp;menuCd=DOM_000000502005001000&amp;startPage=1&amp;dataSid=69708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54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5116896" y="3105834"/>
            <a:ext cx="249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BCA92"/>
                </a:solidFill>
              </a:rPr>
              <a:t>THE END</a:t>
            </a:r>
            <a:endParaRPr lang="ko-KR" altLang="en-US" sz="3600" dirty="0">
              <a:solidFill>
                <a:srgbClr val="FBCA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5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7942" y="685617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4DEBB67-5A2E-44C7-9AF4-A611F3BD7C4A}"/>
              </a:ext>
            </a:extLst>
          </p:cNvPr>
          <p:cNvSpPr/>
          <p:nvPr/>
        </p:nvSpPr>
        <p:spPr>
          <a:xfrm>
            <a:off x="4724841" y="3010580"/>
            <a:ext cx="3314466" cy="14461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그늘막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무더위쉼터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살수작업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재난도우미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얼음물제공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…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5E4AEA5-9510-4FDE-A790-800B9DACC5B0}"/>
              </a:ext>
            </a:extLst>
          </p:cNvPr>
          <p:cNvSpPr txBox="1"/>
          <p:nvPr/>
        </p:nvSpPr>
        <p:spPr>
          <a:xfrm>
            <a:off x="1946922" y="928296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폭염대책 공통점</a:t>
            </a:r>
            <a:endParaRPr lang="en-US" altLang="ko-KR" sz="3600" b="1" dirty="0"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B535987-0E69-4FFD-A600-0ED0C28004C2}"/>
              </a:ext>
            </a:extLst>
          </p:cNvPr>
          <p:cNvSpPr/>
          <p:nvPr/>
        </p:nvSpPr>
        <p:spPr>
          <a:xfrm>
            <a:off x="4230389" y="2030217"/>
            <a:ext cx="1152680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서울시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0F2E103-A55A-4C0C-9DA6-466A15B8CFF4}"/>
              </a:ext>
            </a:extLst>
          </p:cNvPr>
          <p:cNvSpPr/>
          <p:nvPr/>
        </p:nvSpPr>
        <p:spPr>
          <a:xfrm>
            <a:off x="7387311" y="2035252"/>
            <a:ext cx="1152680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강원도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6F9B0E4-8397-4F15-8DEA-10E26E12C42C}"/>
              </a:ext>
            </a:extLst>
          </p:cNvPr>
          <p:cNvSpPr/>
          <p:nvPr/>
        </p:nvSpPr>
        <p:spPr>
          <a:xfrm>
            <a:off x="2979383" y="3275672"/>
            <a:ext cx="1546892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전라북도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286CCB7-90FA-42BC-ADEA-67589394F5FF}"/>
              </a:ext>
            </a:extLst>
          </p:cNvPr>
          <p:cNvSpPr/>
          <p:nvPr/>
        </p:nvSpPr>
        <p:spPr>
          <a:xfrm>
            <a:off x="8237873" y="3275672"/>
            <a:ext cx="1477141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경상남도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36B251F-D97A-44C7-835F-195EE098D70C}"/>
              </a:ext>
            </a:extLst>
          </p:cNvPr>
          <p:cNvSpPr/>
          <p:nvPr/>
        </p:nvSpPr>
        <p:spPr>
          <a:xfrm>
            <a:off x="5837499" y="1979761"/>
            <a:ext cx="1152680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천안시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3D38FA5-BF52-4E58-ABD8-00AC5FEE6B2F}"/>
              </a:ext>
            </a:extLst>
          </p:cNvPr>
          <p:cNvSpPr/>
          <p:nvPr/>
        </p:nvSpPr>
        <p:spPr>
          <a:xfrm>
            <a:off x="4231003" y="4468747"/>
            <a:ext cx="1152680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경기도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E832A58-D407-4DD7-A062-0D3C4DA18217}"/>
              </a:ext>
            </a:extLst>
          </p:cNvPr>
          <p:cNvSpPr/>
          <p:nvPr/>
        </p:nvSpPr>
        <p:spPr>
          <a:xfrm>
            <a:off x="7546702" y="4474249"/>
            <a:ext cx="1152680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제주도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B1074B3-221F-4843-9F42-32CF8A7E39FA}"/>
              </a:ext>
            </a:extLst>
          </p:cNvPr>
          <p:cNvSpPr/>
          <p:nvPr/>
        </p:nvSpPr>
        <p:spPr>
          <a:xfrm>
            <a:off x="5706878" y="4562968"/>
            <a:ext cx="1477142" cy="94814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전라남도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77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7942" y="685617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5E4AEA5-9510-4FDE-A790-800B9DACC5B0}"/>
              </a:ext>
            </a:extLst>
          </p:cNvPr>
          <p:cNvSpPr txBox="1"/>
          <p:nvPr/>
        </p:nvSpPr>
        <p:spPr>
          <a:xfrm>
            <a:off x="1946922" y="928296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춘천시 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폭염대책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394" y="1977072"/>
            <a:ext cx="5293370" cy="419504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B36B251F-D97A-44C7-835F-195EE098D70C}"/>
              </a:ext>
            </a:extLst>
          </p:cNvPr>
          <p:cNvSpPr/>
          <p:nvPr/>
        </p:nvSpPr>
        <p:spPr>
          <a:xfrm>
            <a:off x="2277282" y="2908852"/>
            <a:ext cx="1665863" cy="13534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</a:t>
            </a:r>
            <a:endParaRPr lang="ko-KR" altLang="en-US" sz="24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06015" y="4428006"/>
            <a:ext cx="195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그늘막쉼터</a:t>
            </a:r>
            <a:r>
              <a:rPr lang="ko-KR" altLang="en-US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85</a:t>
            </a:r>
            <a:r>
              <a:rPr lang="ko-KR" altLang="en-US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개소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33E4841-9F45-4198-BC1E-BE7050E6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"/>
          <a:stretch/>
        </p:blipFill>
        <p:spPr>
          <a:xfrm>
            <a:off x="7340203" y="3145546"/>
            <a:ext cx="1657763" cy="6420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BC556AC-91BA-4202-BDCE-9A05D897A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"/>
          <a:stretch/>
        </p:blipFill>
        <p:spPr>
          <a:xfrm>
            <a:off x="8553014" y="3145546"/>
            <a:ext cx="1657763" cy="6420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95610" y="4348744"/>
            <a:ext cx="177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쿨링포그</a:t>
            </a:r>
            <a:r>
              <a:rPr lang="ko-KR" altLang="en-US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6</a:t>
            </a:r>
            <a:r>
              <a:rPr lang="ko-KR" altLang="en-US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37368" y="1655915"/>
            <a:ext cx="93509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국제뉴스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09AE56-3E34-4EF5-9F3E-077D6B470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306" b="92361" l="19896" r="73021">
                        <a14:backgroundMark x1="38438" y1="59028" x2="25833" y2="66806"/>
                      </a14:backgroundRemoval>
                    </a14:imgEffect>
                  </a14:imgLayer>
                </a14:imgProps>
              </a:ext>
            </a:extLst>
          </a:blip>
          <a:srcRect l="23819" t="20754" r="30356" b="15755"/>
          <a:stretch/>
        </p:blipFill>
        <p:spPr>
          <a:xfrm>
            <a:off x="5176798" y="3105208"/>
            <a:ext cx="1370778" cy="11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7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226750">
            <a:off x="869041" y="-74403"/>
            <a:ext cx="1716788" cy="5953809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2469" y="-136758"/>
            <a:ext cx="12156791" cy="7131516"/>
            <a:chOff x="191742" y="-143873"/>
            <a:chExt cx="12156791" cy="7131516"/>
          </a:xfrm>
        </p:grpSpPr>
        <p:sp>
          <p:nvSpPr>
            <p:cNvPr id="40" name="직각 삼각형 39"/>
            <p:cNvSpPr/>
            <p:nvPr/>
          </p:nvSpPr>
          <p:spPr>
            <a:xfrm flipH="1" flipV="1">
              <a:off x="10099132" y="214188"/>
              <a:ext cx="1765300" cy="6573459"/>
            </a:xfrm>
            <a:prstGeom prst="rtTriangl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191742" y="284540"/>
              <a:ext cx="1765300" cy="6573459"/>
            </a:xfrm>
            <a:prstGeom prst="rtTriangl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5978" y="320668"/>
              <a:ext cx="11301672" cy="5777879"/>
            </a:xfrm>
            <a:custGeom>
              <a:avLst/>
              <a:gdLst>
                <a:gd name="connsiteX0" fmla="*/ 0 w 10247572"/>
                <a:gd name="connsiteY0" fmla="*/ 0 h 5358779"/>
                <a:gd name="connsiteX1" fmla="*/ 10247572 w 10247572"/>
                <a:gd name="connsiteY1" fmla="*/ 0 h 5358779"/>
                <a:gd name="connsiteX2" fmla="*/ 10247572 w 10247572"/>
                <a:gd name="connsiteY2" fmla="*/ 5358779 h 5358779"/>
                <a:gd name="connsiteX3" fmla="*/ 0 w 10247572"/>
                <a:gd name="connsiteY3" fmla="*/ 5358779 h 5358779"/>
                <a:gd name="connsiteX4" fmla="*/ 0 w 10247572"/>
                <a:gd name="connsiteY4" fmla="*/ 0 h 5358779"/>
                <a:gd name="connsiteX0" fmla="*/ 0 w 10272972"/>
                <a:gd name="connsiteY0" fmla="*/ 0 h 5803279"/>
                <a:gd name="connsiteX1" fmla="*/ 10272972 w 10272972"/>
                <a:gd name="connsiteY1" fmla="*/ 444500 h 5803279"/>
                <a:gd name="connsiteX2" fmla="*/ 10272972 w 10272972"/>
                <a:gd name="connsiteY2" fmla="*/ 5803279 h 5803279"/>
                <a:gd name="connsiteX3" fmla="*/ 25400 w 10272972"/>
                <a:gd name="connsiteY3" fmla="*/ 5803279 h 5803279"/>
                <a:gd name="connsiteX4" fmla="*/ 0 w 10272972"/>
                <a:gd name="connsiteY4" fmla="*/ 0 h 5803279"/>
                <a:gd name="connsiteX0" fmla="*/ 0 w 10438072"/>
                <a:gd name="connsiteY0" fmla="*/ 76200 h 5879479"/>
                <a:gd name="connsiteX1" fmla="*/ 10438072 w 10438072"/>
                <a:gd name="connsiteY1" fmla="*/ 0 h 5879479"/>
                <a:gd name="connsiteX2" fmla="*/ 10272972 w 10438072"/>
                <a:gd name="connsiteY2" fmla="*/ 5879479 h 5879479"/>
                <a:gd name="connsiteX3" fmla="*/ 25400 w 10438072"/>
                <a:gd name="connsiteY3" fmla="*/ 5879479 h 5879479"/>
                <a:gd name="connsiteX4" fmla="*/ 0 w 10438072"/>
                <a:gd name="connsiteY4" fmla="*/ 76200 h 58794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0 w 10438072"/>
                <a:gd name="connsiteY0" fmla="*/ 0 h 5803279"/>
                <a:gd name="connsiteX1" fmla="*/ 10438072 w 10438072"/>
                <a:gd name="connsiteY1" fmla="*/ 12700 h 5803279"/>
                <a:gd name="connsiteX2" fmla="*/ 10272972 w 10438072"/>
                <a:gd name="connsiteY2" fmla="*/ 5803279 h 5803279"/>
                <a:gd name="connsiteX3" fmla="*/ 25400 w 10438072"/>
                <a:gd name="connsiteY3" fmla="*/ 5803279 h 5803279"/>
                <a:gd name="connsiteX4" fmla="*/ 0 w 10438072"/>
                <a:gd name="connsiteY4" fmla="*/ 0 h 5803279"/>
                <a:gd name="connsiteX0" fmla="*/ 203200 w 10412672"/>
                <a:gd name="connsiteY0" fmla="*/ 0 h 5790579"/>
                <a:gd name="connsiteX1" fmla="*/ 10412672 w 10412672"/>
                <a:gd name="connsiteY1" fmla="*/ 0 h 5790579"/>
                <a:gd name="connsiteX2" fmla="*/ 10247572 w 10412672"/>
                <a:gd name="connsiteY2" fmla="*/ 5790579 h 5790579"/>
                <a:gd name="connsiteX3" fmla="*/ 0 w 10412672"/>
                <a:gd name="connsiteY3" fmla="*/ 5790579 h 5790579"/>
                <a:gd name="connsiteX4" fmla="*/ 203200 w 10412672"/>
                <a:gd name="connsiteY4" fmla="*/ 0 h 5790579"/>
                <a:gd name="connsiteX0" fmla="*/ 203200 w 10247572"/>
                <a:gd name="connsiteY0" fmla="*/ 0 h 5790579"/>
                <a:gd name="connsiteX1" fmla="*/ 9739572 w 10247572"/>
                <a:gd name="connsiteY1" fmla="*/ 12700 h 5790579"/>
                <a:gd name="connsiteX2" fmla="*/ 10247572 w 10247572"/>
                <a:gd name="connsiteY2" fmla="*/ 5790579 h 5790579"/>
                <a:gd name="connsiteX3" fmla="*/ 0 w 10247572"/>
                <a:gd name="connsiteY3" fmla="*/ 5790579 h 5790579"/>
                <a:gd name="connsiteX4" fmla="*/ 203200 w 10247572"/>
                <a:gd name="connsiteY4" fmla="*/ 0 h 5790579"/>
                <a:gd name="connsiteX0" fmla="*/ 203200 w 10247572"/>
                <a:gd name="connsiteY0" fmla="*/ 0 h 5790579"/>
                <a:gd name="connsiteX1" fmla="*/ 9853872 w 10247572"/>
                <a:gd name="connsiteY1" fmla="*/ 12700 h 5790579"/>
                <a:gd name="connsiteX2" fmla="*/ 10247572 w 10247572"/>
                <a:gd name="connsiteY2" fmla="*/ 5790579 h 5790579"/>
                <a:gd name="connsiteX3" fmla="*/ 0 w 10247572"/>
                <a:gd name="connsiteY3" fmla="*/ 5790579 h 5790579"/>
                <a:gd name="connsiteX4" fmla="*/ 203200 w 10247572"/>
                <a:gd name="connsiteY4" fmla="*/ 0 h 5790579"/>
                <a:gd name="connsiteX0" fmla="*/ 800100 w 10844472"/>
                <a:gd name="connsiteY0" fmla="*/ 0 h 5790579"/>
                <a:gd name="connsiteX1" fmla="*/ 10450772 w 10844472"/>
                <a:gd name="connsiteY1" fmla="*/ 12700 h 5790579"/>
                <a:gd name="connsiteX2" fmla="*/ 10844472 w 10844472"/>
                <a:gd name="connsiteY2" fmla="*/ 5790579 h 5790579"/>
                <a:gd name="connsiteX3" fmla="*/ 0 w 10844472"/>
                <a:gd name="connsiteY3" fmla="*/ 5790579 h 5790579"/>
                <a:gd name="connsiteX4" fmla="*/ 800100 w 10844472"/>
                <a:gd name="connsiteY4" fmla="*/ 0 h 5790579"/>
                <a:gd name="connsiteX0" fmla="*/ 800100 w 11301672"/>
                <a:gd name="connsiteY0" fmla="*/ 0 h 5790579"/>
                <a:gd name="connsiteX1" fmla="*/ 10450772 w 11301672"/>
                <a:gd name="connsiteY1" fmla="*/ 12700 h 5790579"/>
                <a:gd name="connsiteX2" fmla="*/ 11301672 w 11301672"/>
                <a:gd name="connsiteY2" fmla="*/ 5790579 h 5790579"/>
                <a:gd name="connsiteX3" fmla="*/ 0 w 11301672"/>
                <a:gd name="connsiteY3" fmla="*/ 5790579 h 5790579"/>
                <a:gd name="connsiteX4" fmla="*/ 800100 w 11301672"/>
                <a:gd name="connsiteY4" fmla="*/ 0 h 5790579"/>
                <a:gd name="connsiteX0" fmla="*/ 889000 w 11301672"/>
                <a:gd name="connsiteY0" fmla="*/ 12700 h 5777879"/>
                <a:gd name="connsiteX1" fmla="*/ 10450772 w 11301672"/>
                <a:gd name="connsiteY1" fmla="*/ 0 h 5777879"/>
                <a:gd name="connsiteX2" fmla="*/ 11301672 w 11301672"/>
                <a:gd name="connsiteY2" fmla="*/ 5777879 h 5777879"/>
                <a:gd name="connsiteX3" fmla="*/ 0 w 11301672"/>
                <a:gd name="connsiteY3" fmla="*/ 5777879 h 5777879"/>
                <a:gd name="connsiteX4" fmla="*/ 889000 w 11301672"/>
                <a:gd name="connsiteY4" fmla="*/ 12700 h 577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1672" h="5777879">
                  <a:moveTo>
                    <a:pt x="889000" y="12700"/>
                  </a:moveTo>
                  <a:cubicBezTo>
                    <a:pt x="2768157" y="321733"/>
                    <a:pt x="7009515" y="567267"/>
                    <a:pt x="10450772" y="0"/>
                  </a:cubicBezTo>
                  <a:lnTo>
                    <a:pt x="11301672" y="5777879"/>
                  </a:lnTo>
                  <a:lnTo>
                    <a:pt x="0" y="5777879"/>
                  </a:lnTo>
                  <a:lnTo>
                    <a:pt x="889000" y="1270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20908463" flipH="1">
              <a:off x="9208681" y="-143873"/>
              <a:ext cx="2214521" cy="59538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tint val="44500"/>
                    <a:satMod val="160000"/>
                  </a:schemeClr>
                </a:gs>
                <a:gs pos="93000">
                  <a:schemeClr val="tx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550547" y="4274654"/>
              <a:ext cx="1797986" cy="2712989"/>
              <a:chOff x="10550547" y="4274654"/>
              <a:chExt cx="1797986" cy="2712989"/>
            </a:xfrm>
            <a:effectLst>
              <a:outerShdw blurRad="127000" dist="38100" dir="10800000" algn="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8" name="그룹 67"/>
              <p:cNvGrpSpPr/>
              <p:nvPr/>
            </p:nvGrpSpPr>
            <p:grpSpPr>
              <a:xfrm rot="21430038">
                <a:off x="10550547" y="4274654"/>
                <a:ext cx="1447091" cy="2203952"/>
                <a:chOff x="5816026" y="2680319"/>
                <a:chExt cx="1928727" cy="2937494"/>
              </a:xfrm>
            </p:grpSpPr>
            <p:sp>
              <p:nvSpPr>
                <p:cNvPr id="66" name="자유형 65"/>
                <p:cNvSpPr/>
                <p:nvPr/>
              </p:nvSpPr>
              <p:spPr>
                <a:xfrm>
                  <a:off x="6056388" y="2982977"/>
                  <a:ext cx="1307962" cy="1106546"/>
                </a:xfrm>
                <a:custGeom>
                  <a:avLst/>
                  <a:gdLst>
                    <a:gd name="connsiteX0" fmla="*/ 1059709 w 1085045"/>
                    <a:gd name="connsiteY0" fmla="*/ 744090 h 1046466"/>
                    <a:gd name="connsiteX1" fmla="*/ 697759 w 1085045"/>
                    <a:gd name="connsiteY1" fmla="*/ 172590 h 1046466"/>
                    <a:gd name="connsiteX2" fmla="*/ 516784 w 1085045"/>
                    <a:gd name="connsiteY2" fmla="*/ 167828 h 1046466"/>
                    <a:gd name="connsiteX3" fmla="*/ 240559 w 1085045"/>
                    <a:gd name="connsiteY3" fmla="*/ 91628 h 1046466"/>
                    <a:gd name="connsiteX4" fmla="*/ 92921 w 1085045"/>
                    <a:gd name="connsiteY4" fmla="*/ 3521 h 1046466"/>
                    <a:gd name="connsiteX5" fmla="*/ 52 w 1085045"/>
                    <a:gd name="connsiteY5" fmla="*/ 58290 h 1046466"/>
                    <a:gd name="connsiteX6" fmla="*/ 104827 w 1085045"/>
                    <a:gd name="connsiteY6" fmla="*/ 413096 h 1046466"/>
                    <a:gd name="connsiteX7" fmla="*/ 409627 w 1085045"/>
                    <a:gd name="connsiteY7" fmla="*/ 846484 h 1046466"/>
                    <a:gd name="connsiteX8" fmla="*/ 664421 w 1085045"/>
                    <a:gd name="connsiteY8" fmla="*/ 1041746 h 1046466"/>
                    <a:gd name="connsiteX9" fmla="*/ 971602 w 1085045"/>
                    <a:gd name="connsiteY9" fmla="*/ 972690 h 1046466"/>
                    <a:gd name="connsiteX10" fmla="*/ 1045421 w 1085045"/>
                    <a:gd name="connsiteY10" fmla="*/ 825053 h 1046466"/>
                    <a:gd name="connsiteX11" fmla="*/ 1059709 w 1085045"/>
                    <a:gd name="connsiteY11" fmla="*/ 744090 h 1046466"/>
                    <a:gd name="connsiteX0" fmla="*/ 1286461 w 1311797"/>
                    <a:gd name="connsiteY0" fmla="*/ 741298 h 1043674"/>
                    <a:gd name="connsiteX1" fmla="*/ 924511 w 1311797"/>
                    <a:gd name="connsiteY1" fmla="*/ 169798 h 1043674"/>
                    <a:gd name="connsiteX2" fmla="*/ 743536 w 1311797"/>
                    <a:gd name="connsiteY2" fmla="*/ 165036 h 1043674"/>
                    <a:gd name="connsiteX3" fmla="*/ 467311 w 1311797"/>
                    <a:gd name="connsiteY3" fmla="*/ 88836 h 1043674"/>
                    <a:gd name="connsiteX4" fmla="*/ 319673 w 1311797"/>
                    <a:gd name="connsiteY4" fmla="*/ 729 h 1043674"/>
                    <a:gd name="connsiteX5" fmla="*/ 226804 w 1311797"/>
                    <a:gd name="connsiteY5" fmla="*/ 55498 h 1043674"/>
                    <a:gd name="connsiteX6" fmla="*/ 12492 w 1311797"/>
                    <a:gd name="connsiteY6" fmla="*/ 200754 h 1043674"/>
                    <a:gd name="connsiteX7" fmla="*/ 636379 w 1311797"/>
                    <a:gd name="connsiteY7" fmla="*/ 843692 h 1043674"/>
                    <a:gd name="connsiteX8" fmla="*/ 891173 w 1311797"/>
                    <a:gd name="connsiteY8" fmla="*/ 1038954 h 1043674"/>
                    <a:gd name="connsiteX9" fmla="*/ 1198354 w 1311797"/>
                    <a:gd name="connsiteY9" fmla="*/ 969898 h 1043674"/>
                    <a:gd name="connsiteX10" fmla="*/ 1272173 w 1311797"/>
                    <a:gd name="connsiteY10" fmla="*/ 822261 h 1043674"/>
                    <a:gd name="connsiteX11" fmla="*/ 1286461 w 1311797"/>
                    <a:gd name="connsiteY11" fmla="*/ 741298 h 1043674"/>
                    <a:gd name="connsiteX0" fmla="*/ 1285550 w 1310886"/>
                    <a:gd name="connsiteY0" fmla="*/ 741298 h 1041918"/>
                    <a:gd name="connsiteX1" fmla="*/ 923600 w 1310886"/>
                    <a:gd name="connsiteY1" fmla="*/ 169798 h 1041918"/>
                    <a:gd name="connsiteX2" fmla="*/ 742625 w 1310886"/>
                    <a:gd name="connsiteY2" fmla="*/ 165036 h 1041918"/>
                    <a:gd name="connsiteX3" fmla="*/ 466400 w 1310886"/>
                    <a:gd name="connsiteY3" fmla="*/ 88836 h 1041918"/>
                    <a:gd name="connsiteX4" fmla="*/ 318762 w 1310886"/>
                    <a:gd name="connsiteY4" fmla="*/ 729 h 1041918"/>
                    <a:gd name="connsiteX5" fmla="*/ 225893 w 1310886"/>
                    <a:gd name="connsiteY5" fmla="*/ 55498 h 1041918"/>
                    <a:gd name="connsiteX6" fmla="*/ 11581 w 1310886"/>
                    <a:gd name="connsiteY6" fmla="*/ 200754 h 1041918"/>
                    <a:gd name="connsiteX7" fmla="*/ 616418 w 1310886"/>
                    <a:gd name="connsiteY7" fmla="*/ 877030 h 1041918"/>
                    <a:gd name="connsiteX8" fmla="*/ 890262 w 1310886"/>
                    <a:gd name="connsiteY8" fmla="*/ 1038954 h 1041918"/>
                    <a:gd name="connsiteX9" fmla="*/ 1197443 w 1310886"/>
                    <a:gd name="connsiteY9" fmla="*/ 969898 h 1041918"/>
                    <a:gd name="connsiteX10" fmla="*/ 1271262 w 1310886"/>
                    <a:gd name="connsiteY10" fmla="*/ 822261 h 1041918"/>
                    <a:gd name="connsiteX11" fmla="*/ 1285550 w 1310886"/>
                    <a:gd name="connsiteY11" fmla="*/ 741298 h 1041918"/>
                    <a:gd name="connsiteX0" fmla="*/ 1285550 w 1310886"/>
                    <a:gd name="connsiteY0" fmla="*/ 741298 h 1041918"/>
                    <a:gd name="connsiteX1" fmla="*/ 923600 w 1310886"/>
                    <a:gd name="connsiteY1" fmla="*/ 169798 h 1041918"/>
                    <a:gd name="connsiteX2" fmla="*/ 742625 w 1310886"/>
                    <a:gd name="connsiteY2" fmla="*/ 165036 h 1041918"/>
                    <a:gd name="connsiteX3" fmla="*/ 466400 w 1310886"/>
                    <a:gd name="connsiteY3" fmla="*/ 88836 h 1041918"/>
                    <a:gd name="connsiteX4" fmla="*/ 318762 w 1310886"/>
                    <a:gd name="connsiteY4" fmla="*/ 729 h 1041918"/>
                    <a:gd name="connsiteX5" fmla="*/ 225893 w 1310886"/>
                    <a:gd name="connsiteY5" fmla="*/ 55498 h 1041918"/>
                    <a:gd name="connsiteX6" fmla="*/ 11581 w 1310886"/>
                    <a:gd name="connsiteY6" fmla="*/ 200754 h 1041918"/>
                    <a:gd name="connsiteX7" fmla="*/ 616418 w 1310886"/>
                    <a:gd name="connsiteY7" fmla="*/ 877030 h 1041918"/>
                    <a:gd name="connsiteX8" fmla="*/ 890262 w 1310886"/>
                    <a:gd name="connsiteY8" fmla="*/ 1038954 h 1041918"/>
                    <a:gd name="connsiteX9" fmla="*/ 1197443 w 1310886"/>
                    <a:gd name="connsiteY9" fmla="*/ 969898 h 1041918"/>
                    <a:gd name="connsiteX10" fmla="*/ 1271262 w 1310886"/>
                    <a:gd name="connsiteY10" fmla="*/ 822261 h 1041918"/>
                    <a:gd name="connsiteX11" fmla="*/ 1285550 w 1310886"/>
                    <a:gd name="connsiteY11" fmla="*/ 741298 h 1041918"/>
                    <a:gd name="connsiteX0" fmla="*/ 1280446 w 1305782"/>
                    <a:gd name="connsiteY0" fmla="*/ 741298 h 1102017"/>
                    <a:gd name="connsiteX1" fmla="*/ 918496 w 1305782"/>
                    <a:gd name="connsiteY1" fmla="*/ 169798 h 1102017"/>
                    <a:gd name="connsiteX2" fmla="*/ 737521 w 1305782"/>
                    <a:gd name="connsiteY2" fmla="*/ 165036 h 1102017"/>
                    <a:gd name="connsiteX3" fmla="*/ 461296 w 1305782"/>
                    <a:gd name="connsiteY3" fmla="*/ 88836 h 1102017"/>
                    <a:gd name="connsiteX4" fmla="*/ 313658 w 1305782"/>
                    <a:gd name="connsiteY4" fmla="*/ 729 h 1102017"/>
                    <a:gd name="connsiteX5" fmla="*/ 220789 w 1305782"/>
                    <a:gd name="connsiteY5" fmla="*/ 55498 h 1102017"/>
                    <a:gd name="connsiteX6" fmla="*/ 6477 w 1305782"/>
                    <a:gd name="connsiteY6" fmla="*/ 200754 h 1102017"/>
                    <a:gd name="connsiteX7" fmla="*/ 494633 w 1305782"/>
                    <a:gd name="connsiteY7" fmla="*/ 993712 h 1102017"/>
                    <a:gd name="connsiteX8" fmla="*/ 885158 w 1305782"/>
                    <a:gd name="connsiteY8" fmla="*/ 1038954 h 1102017"/>
                    <a:gd name="connsiteX9" fmla="*/ 1192339 w 1305782"/>
                    <a:gd name="connsiteY9" fmla="*/ 969898 h 1102017"/>
                    <a:gd name="connsiteX10" fmla="*/ 1266158 w 1305782"/>
                    <a:gd name="connsiteY10" fmla="*/ 822261 h 1102017"/>
                    <a:gd name="connsiteX11" fmla="*/ 1280446 w 1305782"/>
                    <a:gd name="connsiteY11" fmla="*/ 741298 h 1102017"/>
                    <a:gd name="connsiteX0" fmla="*/ 1297382 w 1322718"/>
                    <a:gd name="connsiteY0" fmla="*/ 741298 h 1102017"/>
                    <a:gd name="connsiteX1" fmla="*/ 935432 w 1322718"/>
                    <a:gd name="connsiteY1" fmla="*/ 169798 h 1102017"/>
                    <a:gd name="connsiteX2" fmla="*/ 754457 w 1322718"/>
                    <a:gd name="connsiteY2" fmla="*/ 165036 h 1102017"/>
                    <a:gd name="connsiteX3" fmla="*/ 478232 w 1322718"/>
                    <a:gd name="connsiteY3" fmla="*/ 88836 h 1102017"/>
                    <a:gd name="connsiteX4" fmla="*/ 330594 w 1322718"/>
                    <a:gd name="connsiteY4" fmla="*/ 729 h 1102017"/>
                    <a:gd name="connsiteX5" fmla="*/ 237725 w 1322718"/>
                    <a:gd name="connsiteY5" fmla="*/ 55498 h 1102017"/>
                    <a:gd name="connsiteX6" fmla="*/ 23413 w 1322718"/>
                    <a:gd name="connsiteY6" fmla="*/ 200754 h 1102017"/>
                    <a:gd name="connsiteX7" fmla="*/ 511569 w 1322718"/>
                    <a:gd name="connsiteY7" fmla="*/ 993712 h 1102017"/>
                    <a:gd name="connsiteX8" fmla="*/ 902094 w 1322718"/>
                    <a:gd name="connsiteY8" fmla="*/ 1038954 h 1102017"/>
                    <a:gd name="connsiteX9" fmla="*/ 1209275 w 1322718"/>
                    <a:gd name="connsiteY9" fmla="*/ 969898 h 1102017"/>
                    <a:gd name="connsiteX10" fmla="*/ 1283094 w 1322718"/>
                    <a:gd name="connsiteY10" fmla="*/ 822261 h 1102017"/>
                    <a:gd name="connsiteX11" fmla="*/ 1297382 w 1322718"/>
                    <a:gd name="connsiteY11" fmla="*/ 741298 h 1102017"/>
                    <a:gd name="connsiteX0" fmla="*/ 1280258 w 1305594"/>
                    <a:gd name="connsiteY0" fmla="*/ 741298 h 1100342"/>
                    <a:gd name="connsiteX1" fmla="*/ 918308 w 1305594"/>
                    <a:gd name="connsiteY1" fmla="*/ 169798 h 1100342"/>
                    <a:gd name="connsiteX2" fmla="*/ 737333 w 1305594"/>
                    <a:gd name="connsiteY2" fmla="*/ 165036 h 1100342"/>
                    <a:gd name="connsiteX3" fmla="*/ 461108 w 1305594"/>
                    <a:gd name="connsiteY3" fmla="*/ 88836 h 1100342"/>
                    <a:gd name="connsiteX4" fmla="*/ 313470 w 1305594"/>
                    <a:gd name="connsiteY4" fmla="*/ 729 h 1100342"/>
                    <a:gd name="connsiteX5" fmla="*/ 220601 w 1305594"/>
                    <a:gd name="connsiteY5" fmla="*/ 55498 h 1100342"/>
                    <a:gd name="connsiteX6" fmla="*/ 6289 w 1305594"/>
                    <a:gd name="connsiteY6" fmla="*/ 200754 h 1100342"/>
                    <a:gd name="connsiteX7" fmla="*/ 489682 w 1305594"/>
                    <a:gd name="connsiteY7" fmla="*/ 991330 h 1100342"/>
                    <a:gd name="connsiteX8" fmla="*/ 884970 w 1305594"/>
                    <a:gd name="connsiteY8" fmla="*/ 1038954 h 1100342"/>
                    <a:gd name="connsiteX9" fmla="*/ 1192151 w 1305594"/>
                    <a:gd name="connsiteY9" fmla="*/ 969898 h 1100342"/>
                    <a:gd name="connsiteX10" fmla="*/ 1265970 w 1305594"/>
                    <a:gd name="connsiteY10" fmla="*/ 822261 h 1100342"/>
                    <a:gd name="connsiteX11" fmla="*/ 1280258 w 1305594"/>
                    <a:gd name="connsiteY11" fmla="*/ 741298 h 1100342"/>
                    <a:gd name="connsiteX0" fmla="*/ 1280258 w 1305594"/>
                    <a:gd name="connsiteY0" fmla="*/ 741298 h 1106546"/>
                    <a:gd name="connsiteX1" fmla="*/ 918308 w 1305594"/>
                    <a:gd name="connsiteY1" fmla="*/ 169798 h 1106546"/>
                    <a:gd name="connsiteX2" fmla="*/ 737333 w 1305594"/>
                    <a:gd name="connsiteY2" fmla="*/ 165036 h 1106546"/>
                    <a:gd name="connsiteX3" fmla="*/ 461108 w 1305594"/>
                    <a:gd name="connsiteY3" fmla="*/ 88836 h 1106546"/>
                    <a:gd name="connsiteX4" fmla="*/ 313470 w 1305594"/>
                    <a:gd name="connsiteY4" fmla="*/ 729 h 1106546"/>
                    <a:gd name="connsiteX5" fmla="*/ 220601 w 1305594"/>
                    <a:gd name="connsiteY5" fmla="*/ 55498 h 1106546"/>
                    <a:gd name="connsiteX6" fmla="*/ 6289 w 1305594"/>
                    <a:gd name="connsiteY6" fmla="*/ 200754 h 1106546"/>
                    <a:gd name="connsiteX7" fmla="*/ 489682 w 1305594"/>
                    <a:gd name="connsiteY7" fmla="*/ 991330 h 1106546"/>
                    <a:gd name="connsiteX8" fmla="*/ 884970 w 1305594"/>
                    <a:gd name="connsiteY8" fmla="*/ 1038954 h 1106546"/>
                    <a:gd name="connsiteX9" fmla="*/ 1192151 w 1305594"/>
                    <a:gd name="connsiteY9" fmla="*/ 969898 h 1106546"/>
                    <a:gd name="connsiteX10" fmla="*/ 1265970 w 1305594"/>
                    <a:gd name="connsiteY10" fmla="*/ 822261 h 1106546"/>
                    <a:gd name="connsiteX11" fmla="*/ 1280258 w 1305594"/>
                    <a:gd name="connsiteY11" fmla="*/ 741298 h 1106546"/>
                    <a:gd name="connsiteX0" fmla="*/ 1282626 w 1307962"/>
                    <a:gd name="connsiteY0" fmla="*/ 741298 h 1106546"/>
                    <a:gd name="connsiteX1" fmla="*/ 920676 w 1307962"/>
                    <a:gd name="connsiteY1" fmla="*/ 169798 h 1106546"/>
                    <a:gd name="connsiteX2" fmla="*/ 739701 w 1307962"/>
                    <a:gd name="connsiteY2" fmla="*/ 165036 h 1106546"/>
                    <a:gd name="connsiteX3" fmla="*/ 463476 w 1307962"/>
                    <a:gd name="connsiteY3" fmla="*/ 88836 h 1106546"/>
                    <a:gd name="connsiteX4" fmla="*/ 315838 w 1307962"/>
                    <a:gd name="connsiteY4" fmla="*/ 729 h 1106546"/>
                    <a:gd name="connsiteX5" fmla="*/ 222969 w 1307962"/>
                    <a:gd name="connsiteY5" fmla="*/ 55498 h 1106546"/>
                    <a:gd name="connsiteX6" fmla="*/ 8657 w 1307962"/>
                    <a:gd name="connsiteY6" fmla="*/ 200754 h 1106546"/>
                    <a:gd name="connsiteX7" fmla="*/ 492050 w 1307962"/>
                    <a:gd name="connsiteY7" fmla="*/ 991330 h 1106546"/>
                    <a:gd name="connsiteX8" fmla="*/ 887338 w 1307962"/>
                    <a:gd name="connsiteY8" fmla="*/ 1038954 h 1106546"/>
                    <a:gd name="connsiteX9" fmla="*/ 1194519 w 1307962"/>
                    <a:gd name="connsiteY9" fmla="*/ 969898 h 1106546"/>
                    <a:gd name="connsiteX10" fmla="*/ 1268338 w 1307962"/>
                    <a:gd name="connsiteY10" fmla="*/ 822261 h 1106546"/>
                    <a:gd name="connsiteX11" fmla="*/ 1282626 w 1307962"/>
                    <a:gd name="connsiteY11" fmla="*/ 741298 h 1106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07962" h="1106546">
                      <a:moveTo>
                        <a:pt x="1282626" y="741298"/>
                      </a:moveTo>
                      <a:cubicBezTo>
                        <a:pt x="1224682" y="632554"/>
                        <a:pt x="1011163" y="265842"/>
                        <a:pt x="920676" y="169798"/>
                      </a:cubicBezTo>
                      <a:cubicBezTo>
                        <a:pt x="830189" y="73754"/>
                        <a:pt x="815901" y="178530"/>
                        <a:pt x="739701" y="165036"/>
                      </a:cubicBezTo>
                      <a:cubicBezTo>
                        <a:pt x="663501" y="151542"/>
                        <a:pt x="534120" y="116220"/>
                        <a:pt x="463476" y="88836"/>
                      </a:cubicBezTo>
                      <a:cubicBezTo>
                        <a:pt x="392832" y="61452"/>
                        <a:pt x="355922" y="6285"/>
                        <a:pt x="315838" y="729"/>
                      </a:cubicBezTo>
                      <a:cubicBezTo>
                        <a:pt x="275753" y="-4827"/>
                        <a:pt x="274166" y="22161"/>
                        <a:pt x="222969" y="55498"/>
                      </a:cubicBezTo>
                      <a:cubicBezTo>
                        <a:pt x="171772" y="88836"/>
                        <a:pt x="-45715" y="144794"/>
                        <a:pt x="8657" y="200754"/>
                      </a:cubicBezTo>
                      <a:cubicBezTo>
                        <a:pt x="63029" y="256714"/>
                        <a:pt x="478952" y="765905"/>
                        <a:pt x="492050" y="991330"/>
                      </a:cubicBezTo>
                      <a:cubicBezTo>
                        <a:pt x="505148" y="1216755"/>
                        <a:pt x="770260" y="1042526"/>
                        <a:pt x="887338" y="1038954"/>
                      </a:cubicBezTo>
                      <a:cubicBezTo>
                        <a:pt x="1004416" y="1035382"/>
                        <a:pt x="1131019" y="1006014"/>
                        <a:pt x="1194519" y="969898"/>
                      </a:cubicBezTo>
                      <a:cubicBezTo>
                        <a:pt x="1258019" y="933783"/>
                        <a:pt x="1253654" y="859567"/>
                        <a:pt x="1268338" y="822261"/>
                      </a:cubicBezTo>
                      <a:cubicBezTo>
                        <a:pt x="1283022" y="784955"/>
                        <a:pt x="1340570" y="850042"/>
                        <a:pt x="1282626" y="741298"/>
                      </a:cubicBezTo>
                      <a:close/>
                    </a:path>
                  </a:pathLst>
                </a:custGeom>
                <a:solidFill>
                  <a:srgbClr val="E78B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67" name="그룹 66"/>
                <p:cNvGrpSpPr/>
                <p:nvPr/>
              </p:nvGrpSpPr>
              <p:grpSpPr>
                <a:xfrm>
                  <a:off x="5816026" y="2680319"/>
                  <a:ext cx="1928727" cy="2937494"/>
                  <a:chOff x="5816026" y="2680319"/>
                  <a:chExt cx="1928727" cy="2937494"/>
                </a:xfrm>
              </p:grpSpPr>
              <p:sp>
                <p:nvSpPr>
                  <p:cNvPr id="45" name="직사각형 44"/>
                  <p:cNvSpPr/>
                  <p:nvPr/>
                </p:nvSpPr>
                <p:spPr>
                  <a:xfrm rot="3273654">
                    <a:off x="5809614" y="3228641"/>
                    <a:ext cx="1237829" cy="364104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28493 w 1237829"/>
                      <a:gd name="connsiteY0" fmla="*/ 62115 h 356997"/>
                      <a:gd name="connsiteX1" fmla="*/ 1237829 w 1237829"/>
                      <a:gd name="connsiteY1" fmla="*/ 24413 h 356997"/>
                      <a:gd name="connsiteX2" fmla="*/ 1185517 w 1237829"/>
                      <a:gd name="connsiteY2" fmla="*/ 356997 h 356997"/>
                      <a:gd name="connsiteX3" fmla="*/ 178418 w 1237829"/>
                      <a:gd name="connsiteY3" fmla="*/ 328193 h 356997"/>
                      <a:gd name="connsiteX4" fmla="*/ 28493 w 1237829"/>
                      <a:gd name="connsiteY4" fmla="*/ 62115 h 356997"/>
                      <a:gd name="connsiteX0" fmla="*/ 28493 w 1237829"/>
                      <a:gd name="connsiteY0" fmla="*/ 69222 h 364104"/>
                      <a:gd name="connsiteX1" fmla="*/ 1237829 w 1237829"/>
                      <a:gd name="connsiteY1" fmla="*/ 31520 h 364104"/>
                      <a:gd name="connsiteX2" fmla="*/ 1185517 w 1237829"/>
                      <a:gd name="connsiteY2" fmla="*/ 364104 h 364104"/>
                      <a:gd name="connsiteX3" fmla="*/ 178418 w 1237829"/>
                      <a:gd name="connsiteY3" fmla="*/ 335300 h 364104"/>
                      <a:gd name="connsiteX4" fmla="*/ 28493 w 1237829"/>
                      <a:gd name="connsiteY4" fmla="*/ 69222 h 364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7829" h="364104">
                        <a:moveTo>
                          <a:pt x="28493" y="69222"/>
                        </a:moveTo>
                        <a:cubicBezTo>
                          <a:pt x="464573" y="-34843"/>
                          <a:pt x="838888" y="1266"/>
                          <a:pt x="1237829" y="31520"/>
                        </a:cubicBezTo>
                        <a:lnTo>
                          <a:pt x="1185517" y="364104"/>
                        </a:lnTo>
                        <a:cubicBezTo>
                          <a:pt x="854571" y="328658"/>
                          <a:pt x="568998" y="278741"/>
                          <a:pt x="178418" y="335300"/>
                        </a:cubicBezTo>
                        <a:cubicBezTo>
                          <a:pt x="116943" y="320259"/>
                          <a:pt x="-70934" y="203570"/>
                          <a:pt x="28493" y="69222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6" name="직사각형 44"/>
                  <p:cNvSpPr/>
                  <p:nvPr/>
                </p:nvSpPr>
                <p:spPr>
                  <a:xfrm rot="3273654">
                    <a:off x="6140526" y="3137741"/>
                    <a:ext cx="1264304" cy="349459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60126"/>
                      <a:gd name="connsiteY0" fmla="*/ 75007 h 369889"/>
                      <a:gd name="connsiteX1" fmla="*/ 1260126 w 1260126"/>
                      <a:gd name="connsiteY1" fmla="*/ 12712 h 369889"/>
                      <a:gd name="connsiteX2" fmla="*/ 1193185 w 1260126"/>
                      <a:gd name="connsiteY2" fmla="*/ 369889 h 369889"/>
                      <a:gd name="connsiteX3" fmla="*/ 128811 w 1260126"/>
                      <a:gd name="connsiteY3" fmla="*/ 358133 h 369889"/>
                      <a:gd name="connsiteX4" fmla="*/ 36161 w 1260126"/>
                      <a:gd name="connsiteY4" fmla="*/ 75007 h 369889"/>
                      <a:gd name="connsiteX0" fmla="*/ 36161 w 1260126"/>
                      <a:gd name="connsiteY0" fmla="*/ 96504 h 391386"/>
                      <a:gd name="connsiteX1" fmla="*/ 1260126 w 1260126"/>
                      <a:gd name="connsiteY1" fmla="*/ 34209 h 391386"/>
                      <a:gd name="connsiteX2" fmla="*/ 1193185 w 1260126"/>
                      <a:gd name="connsiteY2" fmla="*/ 391386 h 391386"/>
                      <a:gd name="connsiteX3" fmla="*/ 128811 w 1260126"/>
                      <a:gd name="connsiteY3" fmla="*/ 379630 h 391386"/>
                      <a:gd name="connsiteX4" fmla="*/ 36161 w 1260126"/>
                      <a:gd name="connsiteY4" fmla="*/ 96504 h 391386"/>
                      <a:gd name="connsiteX0" fmla="*/ 38202 w 1262167"/>
                      <a:gd name="connsiteY0" fmla="*/ 96504 h 391386"/>
                      <a:gd name="connsiteX1" fmla="*/ 1262167 w 1262167"/>
                      <a:gd name="connsiteY1" fmla="*/ 34209 h 391386"/>
                      <a:gd name="connsiteX2" fmla="*/ 1195226 w 1262167"/>
                      <a:gd name="connsiteY2" fmla="*/ 391386 h 391386"/>
                      <a:gd name="connsiteX3" fmla="*/ 130852 w 1262167"/>
                      <a:gd name="connsiteY3" fmla="*/ 379630 h 391386"/>
                      <a:gd name="connsiteX4" fmla="*/ 38202 w 1262167"/>
                      <a:gd name="connsiteY4" fmla="*/ 96504 h 391386"/>
                      <a:gd name="connsiteX0" fmla="*/ 40339 w 1264304"/>
                      <a:gd name="connsiteY0" fmla="*/ 96504 h 391386"/>
                      <a:gd name="connsiteX1" fmla="*/ 1264304 w 1264304"/>
                      <a:gd name="connsiteY1" fmla="*/ 34209 h 391386"/>
                      <a:gd name="connsiteX2" fmla="*/ 1197363 w 1264304"/>
                      <a:gd name="connsiteY2" fmla="*/ 391386 h 391386"/>
                      <a:gd name="connsiteX3" fmla="*/ 121086 w 1264304"/>
                      <a:gd name="connsiteY3" fmla="*/ 379974 h 391386"/>
                      <a:gd name="connsiteX4" fmla="*/ 40339 w 1264304"/>
                      <a:gd name="connsiteY4" fmla="*/ 96504 h 391386"/>
                      <a:gd name="connsiteX0" fmla="*/ 40339 w 1264304"/>
                      <a:gd name="connsiteY0" fmla="*/ 108509 h 403391"/>
                      <a:gd name="connsiteX1" fmla="*/ 1264304 w 1264304"/>
                      <a:gd name="connsiteY1" fmla="*/ 46214 h 403391"/>
                      <a:gd name="connsiteX2" fmla="*/ 1197363 w 1264304"/>
                      <a:gd name="connsiteY2" fmla="*/ 403391 h 403391"/>
                      <a:gd name="connsiteX3" fmla="*/ 121086 w 1264304"/>
                      <a:gd name="connsiteY3" fmla="*/ 391979 h 403391"/>
                      <a:gd name="connsiteX4" fmla="*/ 40339 w 1264304"/>
                      <a:gd name="connsiteY4" fmla="*/ 108509 h 40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64304" h="403391">
                        <a:moveTo>
                          <a:pt x="40339" y="108509"/>
                        </a:moveTo>
                        <a:cubicBezTo>
                          <a:pt x="448402" y="-35441"/>
                          <a:pt x="770929" y="-14043"/>
                          <a:pt x="1264304" y="46214"/>
                        </a:cubicBezTo>
                        <a:lnTo>
                          <a:pt x="1197363" y="403391"/>
                        </a:lnTo>
                        <a:cubicBezTo>
                          <a:pt x="866417" y="367945"/>
                          <a:pt x="514690" y="321037"/>
                          <a:pt x="121086" y="391979"/>
                        </a:cubicBezTo>
                        <a:cubicBezTo>
                          <a:pt x="59611" y="376938"/>
                          <a:pt x="-63860" y="198451"/>
                          <a:pt x="40339" y="108509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7" name="직사각형 44"/>
                  <p:cNvSpPr/>
                  <p:nvPr/>
                </p:nvSpPr>
                <p:spPr>
                  <a:xfrm rot="3273654">
                    <a:off x="5538285" y="3498371"/>
                    <a:ext cx="1237829" cy="364104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28493 w 1237829"/>
                      <a:gd name="connsiteY0" fmla="*/ 62115 h 356997"/>
                      <a:gd name="connsiteX1" fmla="*/ 1237829 w 1237829"/>
                      <a:gd name="connsiteY1" fmla="*/ 24413 h 356997"/>
                      <a:gd name="connsiteX2" fmla="*/ 1185517 w 1237829"/>
                      <a:gd name="connsiteY2" fmla="*/ 356997 h 356997"/>
                      <a:gd name="connsiteX3" fmla="*/ 178418 w 1237829"/>
                      <a:gd name="connsiteY3" fmla="*/ 328193 h 356997"/>
                      <a:gd name="connsiteX4" fmla="*/ 28493 w 1237829"/>
                      <a:gd name="connsiteY4" fmla="*/ 62115 h 356997"/>
                      <a:gd name="connsiteX0" fmla="*/ 28493 w 1237829"/>
                      <a:gd name="connsiteY0" fmla="*/ 69222 h 364104"/>
                      <a:gd name="connsiteX1" fmla="*/ 1237829 w 1237829"/>
                      <a:gd name="connsiteY1" fmla="*/ 31520 h 364104"/>
                      <a:gd name="connsiteX2" fmla="*/ 1185517 w 1237829"/>
                      <a:gd name="connsiteY2" fmla="*/ 364104 h 364104"/>
                      <a:gd name="connsiteX3" fmla="*/ 178418 w 1237829"/>
                      <a:gd name="connsiteY3" fmla="*/ 335300 h 364104"/>
                      <a:gd name="connsiteX4" fmla="*/ 28493 w 1237829"/>
                      <a:gd name="connsiteY4" fmla="*/ 69222 h 364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7829" h="364104">
                        <a:moveTo>
                          <a:pt x="28493" y="69222"/>
                        </a:moveTo>
                        <a:cubicBezTo>
                          <a:pt x="464573" y="-34843"/>
                          <a:pt x="838888" y="1266"/>
                          <a:pt x="1237829" y="31520"/>
                        </a:cubicBezTo>
                        <a:lnTo>
                          <a:pt x="1185517" y="364104"/>
                        </a:lnTo>
                        <a:cubicBezTo>
                          <a:pt x="854571" y="328658"/>
                          <a:pt x="568998" y="278741"/>
                          <a:pt x="178418" y="335300"/>
                        </a:cubicBezTo>
                        <a:cubicBezTo>
                          <a:pt x="116943" y="320259"/>
                          <a:pt x="-70934" y="203570"/>
                          <a:pt x="28493" y="69222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8" name="직사각형 44"/>
                  <p:cNvSpPr/>
                  <p:nvPr/>
                </p:nvSpPr>
                <p:spPr>
                  <a:xfrm rot="3669500">
                    <a:off x="6653793" y="3314007"/>
                    <a:ext cx="1060794" cy="238170"/>
                  </a:xfrm>
                  <a:custGeom>
                    <a:avLst/>
                    <a:gdLst>
                      <a:gd name="connsiteX0" fmla="*/ 0 w 1015908"/>
                      <a:gd name="connsiteY0" fmla="*/ 0 h 328896"/>
                      <a:gd name="connsiteX1" fmla="*/ 1015908 w 1015908"/>
                      <a:gd name="connsiteY1" fmla="*/ 0 h 328896"/>
                      <a:gd name="connsiteX2" fmla="*/ 1015908 w 1015908"/>
                      <a:gd name="connsiteY2" fmla="*/ 328896 h 328896"/>
                      <a:gd name="connsiteX3" fmla="*/ 0 w 1015908"/>
                      <a:gd name="connsiteY3" fmla="*/ 328896 h 328896"/>
                      <a:gd name="connsiteX4" fmla="*/ 0 w 1015908"/>
                      <a:gd name="connsiteY4" fmla="*/ 0 h 328896"/>
                      <a:gd name="connsiteX0" fmla="*/ 0 w 1165833"/>
                      <a:gd name="connsiteY0" fmla="*/ 62818 h 328896"/>
                      <a:gd name="connsiteX1" fmla="*/ 1165833 w 1165833"/>
                      <a:gd name="connsiteY1" fmla="*/ 0 h 328896"/>
                      <a:gd name="connsiteX2" fmla="*/ 1165833 w 1165833"/>
                      <a:gd name="connsiteY2" fmla="*/ 328896 h 328896"/>
                      <a:gd name="connsiteX3" fmla="*/ 149925 w 1165833"/>
                      <a:gd name="connsiteY3" fmla="*/ 328896 h 328896"/>
                      <a:gd name="connsiteX4" fmla="*/ 0 w 1165833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62818 h 328896"/>
                      <a:gd name="connsiteX1" fmla="*/ 1193235 w 1193235"/>
                      <a:gd name="connsiteY1" fmla="*/ 0 h 328896"/>
                      <a:gd name="connsiteX2" fmla="*/ 1193235 w 1193235"/>
                      <a:gd name="connsiteY2" fmla="*/ 328896 h 328896"/>
                      <a:gd name="connsiteX3" fmla="*/ 177327 w 1193235"/>
                      <a:gd name="connsiteY3" fmla="*/ 328896 h 328896"/>
                      <a:gd name="connsiteX4" fmla="*/ 27402 w 1193235"/>
                      <a:gd name="connsiteY4" fmla="*/ 62818 h 328896"/>
                      <a:gd name="connsiteX0" fmla="*/ 27402 w 1193235"/>
                      <a:gd name="connsiteY0" fmla="*/ 75328 h 341406"/>
                      <a:gd name="connsiteX1" fmla="*/ 1193235 w 1193235"/>
                      <a:gd name="connsiteY1" fmla="*/ 12510 h 341406"/>
                      <a:gd name="connsiteX2" fmla="*/ 1193235 w 1193235"/>
                      <a:gd name="connsiteY2" fmla="*/ 341406 h 341406"/>
                      <a:gd name="connsiteX3" fmla="*/ 177327 w 1193235"/>
                      <a:gd name="connsiteY3" fmla="*/ 341406 h 341406"/>
                      <a:gd name="connsiteX4" fmla="*/ 27402 w 1193235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41406"/>
                      <a:gd name="connsiteX1" fmla="*/ 1194326 w 1194326"/>
                      <a:gd name="connsiteY1" fmla="*/ 12510 h 341406"/>
                      <a:gd name="connsiteX2" fmla="*/ 1194326 w 1194326"/>
                      <a:gd name="connsiteY2" fmla="*/ 341406 h 341406"/>
                      <a:gd name="connsiteX3" fmla="*/ 178418 w 1194326"/>
                      <a:gd name="connsiteY3" fmla="*/ 341406 h 341406"/>
                      <a:gd name="connsiteX4" fmla="*/ 28493 w 1194326"/>
                      <a:gd name="connsiteY4" fmla="*/ 75328 h 341406"/>
                      <a:gd name="connsiteX0" fmla="*/ 28493 w 1194326"/>
                      <a:gd name="connsiteY0" fmla="*/ 75328 h 370210"/>
                      <a:gd name="connsiteX1" fmla="*/ 1194326 w 1194326"/>
                      <a:gd name="connsiteY1" fmla="*/ 12510 h 370210"/>
                      <a:gd name="connsiteX2" fmla="*/ 1185517 w 1194326"/>
                      <a:gd name="connsiteY2" fmla="*/ 370210 h 370210"/>
                      <a:gd name="connsiteX3" fmla="*/ 178418 w 1194326"/>
                      <a:gd name="connsiteY3" fmla="*/ 341406 h 370210"/>
                      <a:gd name="connsiteX4" fmla="*/ 28493 w 1194326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01994"/>
                      <a:gd name="connsiteY0" fmla="*/ 75328 h 370210"/>
                      <a:gd name="connsiteX1" fmla="*/ 1201994 w 1201994"/>
                      <a:gd name="connsiteY1" fmla="*/ 12510 h 370210"/>
                      <a:gd name="connsiteX2" fmla="*/ 1193185 w 1201994"/>
                      <a:gd name="connsiteY2" fmla="*/ 370210 h 370210"/>
                      <a:gd name="connsiteX3" fmla="*/ 128811 w 1201994"/>
                      <a:gd name="connsiteY3" fmla="*/ 358454 h 370210"/>
                      <a:gd name="connsiteX4" fmla="*/ 36161 w 1201994"/>
                      <a:gd name="connsiteY4" fmla="*/ 75328 h 370210"/>
                      <a:gd name="connsiteX0" fmla="*/ 36161 w 1260126"/>
                      <a:gd name="connsiteY0" fmla="*/ 75007 h 369889"/>
                      <a:gd name="connsiteX1" fmla="*/ 1260126 w 1260126"/>
                      <a:gd name="connsiteY1" fmla="*/ 12712 h 369889"/>
                      <a:gd name="connsiteX2" fmla="*/ 1193185 w 1260126"/>
                      <a:gd name="connsiteY2" fmla="*/ 369889 h 369889"/>
                      <a:gd name="connsiteX3" fmla="*/ 128811 w 1260126"/>
                      <a:gd name="connsiteY3" fmla="*/ 358133 h 369889"/>
                      <a:gd name="connsiteX4" fmla="*/ 36161 w 1260126"/>
                      <a:gd name="connsiteY4" fmla="*/ 75007 h 369889"/>
                      <a:gd name="connsiteX0" fmla="*/ 36161 w 1260126"/>
                      <a:gd name="connsiteY0" fmla="*/ 96504 h 391386"/>
                      <a:gd name="connsiteX1" fmla="*/ 1260126 w 1260126"/>
                      <a:gd name="connsiteY1" fmla="*/ 34209 h 391386"/>
                      <a:gd name="connsiteX2" fmla="*/ 1193185 w 1260126"/>
                      <a:gd name="connsiteY2" fmla="*/ 391386 h 391386"/>
                      <a:gd name="connsiteX3" fmla="*/ 128811 w 1260126"/>
                      <a:gd name="connsiteY3" fmla="*/ 379630 h 391386"/>
                      <a:gd name="connsiteX4" fmla="*/ 36161 w 1260126"/>
                      <a:gd name="connsiteY4" fmla="*/ 96504 h 391386"/>
                      <a:gd name="connsiteX0" fmla="*/ 38202 w 1262167"/>
                      <a:gd name="connsiteY0" fmla="*/ 96504 h 391386"/>
                      <a:gd name="connsiteX1" fmla="*/ 1262167 w 1262167"/>
                      <a:gd name="connsiteY1" fmla="*/ 34209 h 391386"/>
                      <a:gd name="connsiteX2" fmla="*/ 1195226 w 1262167"/>
                      <a:gd name="connsiteY2" fmla="*/ 391386 h 391386"/>
                      <a:gd name="connsiteX3" fmla="*/ 130852 w 1262167"/>
                      <a:gd name="connsiteY3" fmla="*/ 379630 h 391386"/>
                      <a:gd name="connsiteX4" fmla="*/ 38202 w 1262167"/>
                      <a:gd name="connsiteY4" fmla="*/ 96504 h 391386"/>
                      <a:gd name="connsiteX0" fmla="*/ 40339 w 1264304"/>
                      <a:gd name="connsiteY0" fmla="*/ 96504 h 391386"/>
                      <a:gd name="connsiteX1" fmla="*/ 1264304 w 1264304"/>
                      <a:gd name="connsiteY1" fmla="*/ 34209 h 391386"/>
                      <a:gd name="connsiteX2" fmla="*/ 1197363 w 1264304"/>
                      <a:gd name="connsiteY2" fmla="*/ 391386 h 391386"/>
                      <a:gd name="connsiteX3" fmla="*/ 121086 w 1264304"/>
                      <a:gd name="connsiteY3" fmla="*/ 379974 h 391386"/>
                      <a:gd name="connsiteX4" fmla="*/ 40339 w 1264304"/>
                      <a:gd name="connsiteY4" fmla="*/ 96504 h 391386"/>
                      <a:gd name="connsiteX0" fmla="*/ 40339 w 1264304"/>
                      <a:gd name="connsiteY0" fmla="*/ 108509 h 403391"/>
                      <a:gd name="connsiteX1" fmla="*/ 1264304 w 1264304"/>
                      <a:gd name="connsiteY1" fmla="*/ 46214 h 403391"/>
                      <a:gd name="connsiteX2" fmla="*/ 1197363 w 1264304"/>
                      <a:gd name="connsiteY2" fmla="*/ 403391 h 403391"/>
                      <a:gd name="connsiteX3" fmla="*/ 121086 w 1264304"/>
                      <a:gd name="connsiteY3" fmla="*/ 391979 h 403391"/>
                      <a:gd name="connsiteX4" fmla="*/ 40339 w 1264304"/>
                      <a:gd name="connsiteY4" fmla="*/ 108509 h 403391"/>
                      <a:gd name="connsiteX0" fmla="*/ 40339 w 1197363"/>
                      <a:gd name="connsiteY0" fmla="*/ 98244 h 393126"/>
                      <a:gd name="connsiteX1" fmla="*/ 1051789 w 1197363"/>
                      <a:gd name="connsiteY1" fmla="*/ 54923 h 393126"/>
                      <a:gd name="connsiteX2" fmla="*/ 1197363 w 1197363"/>
                      <a:gd name="connsiteY2" fmla="*/ 393126 h 393126"/>
                      <a:gd name="connsiteX3" fmla="*/ 121086 w 1197363"/>
                      <a:gd name="connsiteY3" fmla="*/ 381714 h 393126"/>
                      <a:gd name="connsiteX4" fmla="*/ 40339 w 1197363"/>
                      <a:gd name="connsiteY4" fmla="*/ 98244 h 393126"/>
                      <a:gd name="connsiteX0" fmla="*/ 40339 w 1051789"/>
                      <a:gd name="connsiteY0" fmla="*/ 98242 h 381712"/>
                      <a:gd name="connsiteX1" fmla="*/ 1051789 w 1051789"/>
                      <a:gd name="connsiteY1" fmla="*/ 54921 h 381712"/>
                      <a:gd name="connsiteX2" fmla="*/ 933125 w 1051789"/>
                      <a:gd name="connsiteY2" fmla="*/ 342535 h 381712"/>
                      <a:gd name="connsiteX3" fmla="*/ 121086 w 1051789"/>
                      <a:gd name="connsiteY3" fmla="*/ 381712 h 381712"/>
                      <a:gd name="connsiteX4" fmla="*/ 40339 w 1051789"/>
                      <a:gd name="connsiteY4" fmla="*/ 98242 h 381712"/>
                      <a:gd name="connsiteX0" fmla="*/ 43354 w 1054804"/>
                      <a:gd name="connsiteY0" fmla="*/ 98242 h 429637"/>
                      <a:gd name="connsiteX1" fmla="*/ 1054804 w 1054804"/>
                      <a:gd name="connsiteY1" fmla="*/ 54921 h 429637"/>
                      <a:gd name="connsiteX2" fmla="*/ 936140 w 1054804"/>
                      <a:gd name="connsiteY2" fmla="*/ 342535 h 429637"/>
                      <a:gd name="connsiteX3" fmla="*/ 109168 w 1054804"/>
                      <a:gd name="connsiteY3" fmla="*/ 429637 h 429637"/>
                      <a:gd name="connsiteX4" fmla="*/ 43354 w 1054804"/>
                      <a:gd name="connsiteY4" fmla="*/ 98242 h 429637"/>
                      <a:gd name="connsiteX0" fmla="*/ 50246 w 1033734"/>
                      <a:gd name="connsiteY0" fmla="*/ 92799 h 435416"/>
                      <a:gd name="connsiteX1" fmla="*/ 1033734 w 1033734"/>
                      <a:gd name="connsiteY1" fmla="*/ 60700 h 435416"/>
                      <a:gd name="connsiteX2" fmla="*/ 915070 w 1033734"/>
                      <a:gd name="connsiteY2" fmla="*/ 348314 h 435416"/>
                      <a:gd name="connsiteX3" fmla="*/ 88098 w 1033734"/>
                      <a:gd name="connsiteY3" fmla="*/ 435416 h 435416"/>
                      <a:gd name="connsiteX4" fmla="*/ 50246 w 1033734"/>
                      <a:gd name="connsiteY4" fmla="*/ 92799 h 435416"/>
                      <a:gd name="connsiteX0" fmla="*/ 52274 w 1035762"/>
                      <a:gd name="connsiteY0" fmla="*/ 92799 h 414205"/>
                      <a:gd name="connsiteX1" fmla="*/ 1035762 w 1035762"/>
                      <a:gd name="connsiteY1" fmla="*/ 60700 h 414205"/>
                      <a:gd name="connsiteX2" fmla="*/ 917098 w 1035762"/>
                      <a:gd name="connsiteY2" fmla="*/ 348314 h 414205"/>
                      <a:gd name="connsiteX3" fmla="*/ 83143 w 1035762"/>
                      <a:gd name="connsiteY3" fmla="*/ 414206 h 414205"/>
                      <a:gd name="connsiteX4" fmla="*/ 52274 w 1035762"/>
                      <a:gd name="connsiteY4" fmla="*/ 92799 h 414205"/>
                      <a:gd name="connsiteX0" fmla="*/ 52274 w 1060582"/>
                      <a:gd name="connsiteY0" fmla="*/ 78964 h 400371"/>
                      <a:gd name="connsiteX1" fmla="*/ 1060582 w 1060582"/>
                      <a:gd name="connsiteY1" fmla="*/ 80631 h 400371"/>
                      <a:gd name="connsiteX2" fmla="*/ 917098 w 1060582"/>
                      <a:gd name="connsiteY2" fmla="*/ 334479 h 400371"/>
                      <a:gd name="connsiteX3" fmla="*/ 83143 w 1060582"/>
                      <a:gd name="connsiteY3" fmla="*/ 400371 h 400371"/>
                      <a:gd name="connsiteX4" fmla="*/ 52274 w 1060582"/>
                      <a:gd name="connsiteY4" fmla="*/ 78964 h 400371"/>
                      <a:gd name="connsiteX0" fmla="*/ 52274 w 1060582"/>
                      <a:gd name="connsiteY0" fmla="*/ 87555 h 408962"/>
                      <a:gd name="connsiteX1" fmla="*/ 1060582 w 1060582"/>
                      <a:gd name="connsiteY1" fmla="*/ 89222 h 408962"/>
                      <a:gd name="connsiteX2" fmla="*/ 917098 w 1060582"/>
                      <a:gd name="connsiteY2" fmla="*/ 343070 h 408962"/>
                      <a:gd name="connsiteX3" fmla="*/ 83143 w 1060582"/>
                      <a:gd name="connsiteY3" fmla="*/ 408962 h 408962"/>
                      <a:gd name="connsiteX4" fmla="*/ 52274 w 1060582"/>
                      <a:gd name="connsiteY4" fmla="*/ 87555 h 408962"/>
                      <a:gd name="connsiteX0" fmla="*/ 52274 w 1063091"/>
                      <a:gd name="connsiteY0" fmla="*/ 94833 h 416240"/>
                      <a:gd name="connsiteX1" fmla="*/ 1063091 w 1063091"/>
                      <a:gd name="connsiteY1" fmla="*/ 79723 h 416240"/>
                      <a:gd name="connsiteX2" fmla="*/ 917098 w 1063091"/>
                      <a:gd name="connsiteY2" fmla="*/ 350348 h 416240"/>
                      <a:gd name="connsiteX3" fmla="*/ 83143 w 1063091"/>
                      <a:gd name="connsiteY3" fmla="*/ 416240 h 416240"/>
                      <a:gd name="connsiteX4" fmla="*/ 52274 w 1063091"/>
                      <a:gd name="connsiteY4" fmla="*/ 94833 h 416240"/>
                      <a:gd name="connsiteX0" fmla="*/ 52274 w 1063091"/>
                      <a:gd name="connsiteY0" fmla="*/ 103110 h 424517"/>
                      <a:gd name="connsiteX1" fmla="*/ 1063091 w 1063091"/>
                      <a:gd name="connsiteY1" fmla="*/ 88000 h 424517"/>
                      <a:gd name="connsiteX2" fmla="*/ 917098 w 1063091"/>
                      <a:gd name="connsiteY2" fmla="*/ 358625 h 424517"/>
                      <a:gd name="connsiteX3" fmla="*/ 83143 w 1063091"/>
                      <a:gd name="connsiteY3" fmla="*/ 424517 h 424517"/>
                      <a:gd name="connsiteX4" fmla="*/ 52274 w 1063091"/>
                      <a:gd name="connsiteY4" fmla="*/ 103110 h 424517"/>
                      <a:gd name="connsiteX0" fmla="*/ 52274 w 1060794"/>
                      <a:gd name="connsiteY0" fmla="*/ 99536 h 420943"/>
                      <a:gd name="connsiteX1" fmla="*/ 1060794 w 1060794"/>
                      <a:gd name="connsiteY1" fmla="*/ 91798 h 420943"/>
                      <a:gd name="connsiteX2" fmla="*/ 917098 w 1060794"/>
                      <a:gd name="connsiteY2" fmla="*/ 355051 h 420943"/>
                      <a:gd name="connsiteX3" fmla="*/ 83143 w 1060794"/>
                      <a:gd name="connsiteY3" fmla="*/ 420943 h 420943"/>
                      <a:gd name="connsiteX4" fmla="*/ 52274 w 1060794"/>
                      <a:gd name="connsiteY4" fmla="*/ 99536 h 420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0794" h="420943">
                        <a:moveTo>
                          <a:pt x="52274" y="99536"/>
                        </a:moveTo>
                        <a:cubicBezTo>
                          <a:pt x="460337" y="-44414"/>
                          <a:pt x="678331" y="-19058"/>
                          <a:pt x="1060794" y="91798"/>
                        </a:cubicBezTo>
                        <a:lnTo>
                          <a:pt x="917098" y="355051"/>
                        </a:lnTo>
                        <a:cubicBezTo>
                          <a:pt x="586152" y="319605"/>
                          <a:pt x="476747" y="350001"/>
                          <a:pt x="83143" y="420943"/>
                        </a:cubicBezTo>
                        <a:cubicBezTo>
                          <a:pt x="21668" y="405902"/>
                          <a:pt x="-51925" y="189478"/>
                          <a:pt x="52274" y="99536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62" name="Freeform 20"/>
                  <p:cNvSpPr>
                    <a:spLocks/>
                  </p:cNvSpPr>
                  <p:nvPr/>
                </p:nvSpPr>
                <p:spPr bwMode="auto">
                  <a:xfrm rot="20814338">
                    <a:off x="5816026" y="3850838"/>
                    <a:ext cx="610212" cy="1328779"/>
                  </a:xfrm>
                  <a:custGeom>
                    <a:avLst/>
                    <a:gdLst>
                      <a:gd name="T0" fmla="*/ 852 w 1286"/>
                      <a:gd name="T1" fmla="*/ 2796 h 2796"/>
                      <a:gd name="T2" fmla="*/ 785 w 1286"/>
                      <a:gd name="T3" fmla="*/ 2702 h 2796"/>
                      <a:gd name="T4" fmla="*/ 446 w 1286"/>
                      <a:gd name="T5" fmla="*/ 2211 h 2796"/>
                      <a:gd name="T6" fmla="*/ 280 w 1286"/>
                      <a:gd name="T7" fmla="*/ 1955 h 2796"/>
                      <a:gd name="T8" fmla="*/ 194 w 1286"/>
                      <a:gd name="T9" fmla="*/ 1805 h 2796"/>
                      <a:gd name="T10" fmla="*/ 162 w 1286"/>
                      <a:gd name="T11" fmla="*/ 1744 h 2796"/>
                      <a:gd name="T12" fmla="*/ 148 w 1286"/>
                      <a:gd name="T13" fmla="*/ 1713 h 2796"/>
                      <a:gd name="T14" fmla="*/ 129 w 1286"/>
                      <a:gd name="T15" fmla="*/ 1635 h 2796"/>
                      <a:gd name="T16" fmla="*/ 112 w 1286"/>
                      <a:gd name="T17" fmla="*/ 1487 h 2796"/>
                      <a:gd name="T18" fmla="*/ 100 w 1286"/>
                      <a:gd name="T19" fmla="*/ 1111 h 2796"/>
                      <a:gd name="T20" fmla="*/ 87 w 1286"/>
                      <a:gd name="T21" fmla="*/ 827 h 2796"/>
                      <a:gd name="T22" fmla="*/ 76 w 1286"/>
                      <a:gd name="T23" fmla="*/ 693 h 2796"/>
                      <a:gd name="T24" fmla="*/ 36 w 1286"/>
                      <a:gd name="T25" fmla="*/ 444 h 2796"/>
                      <a:gd name="T26" fmla="*/ 10 w 1286"/>
                      <a:gd name="T27" fmla="*/ 288 h 2796"/>
                      <a:gd name="T28" fmla="*/ 0 w 1286"/>
                      <a:gd name="T29" fmla="*/ 200 h 2796"/>
                      <a:gd name="T30" fmla="*/ 1 w 1286"/>
                      <a:gd name="T31" fmla="*/ 130 h 2796"/>
                      <a:gd name="T32" fmla="*/ 17 w 1286"/>
                      <a:gd name="T33" fmla="*/ 78 h 2796"/>
                      <a:gd name="T34" fmla="*/ 31 w 1286"/>
                      <a:gd name="T35" fmla="*/ 61 h 2796"/>
                      <a:gd name="T36" fmla="*/ 54 w 1286"/>
                      <a:gd name="T37" fmla="*/ 42 h 2796"/>
                      <a:gd name="T38" fmla="*/ 100 w 1286"/>
                      <a:gd name="T39" fmla="*/ 16 h 2796"/>
                      <a:gd name="T40" fmla="*/ 147 w 1286"/>
                      <a:gd name="T41" fmla="*/ 3 h 2796"/>
                      <a:gd name="T42" fmla="*/ 194 w 1286"/>
                      <a:gd name="T43" fmla="*/ 0 h 2796"/>
                      <a:gd name="T44" fmla="*/ 240 w 1286"/>
                      <a:gd name="T45" fmla="*/ 7 h 2796"/>
                      <a:gd name="T46" fmla="*/ 285 w 1286"/>
                      <a:gd name="T47" fmla="*/ 25 h 2796"/>
                      <a:gd name="T48" fmla="*/ 351 w 1286"/>
                      <a:gd name="T49" fmla="*/ 61 h 2796"/>
                      <a:gd name="T50" fmla="*/ 430 w 1286"/>
                      <a:gd name="T51" fmla="*/ 124 h 2796"/>
                      <a:gd name="T52" fmla="*/ 498 w 1286"/>
                      <a:gd name="T53" fmla="*/ 196 h 2796"/>
                      <a:gd name="T54" fmla="*/ 573 w 1286"/>
                      <a:gd name="T55" fmla="*/ 291 h 2796"/>
                      <a:gd name="T56" fmla="*/ 590 w 1286"/>
                      <a:gd name="T57" fmla="*/ 323 h 2796"/>
                      <a:gd name="T58" fmla="*/ 632 w 1286"/>
                      <a:gd name="T59" fmla="*/ 408 h 2796"/>
                      <a:gd name="T60" fmla="*/ 700 w 1286"/>
                      <a:gd name="T61" fmla="*/ 588 h 2796"/>
                      <a:gd name="T62" fmla="*/ 753 w 1286"/>
                      <a:gd name="T63" fmla="*/ 772 h 2796"/>
                      <a:gd name="T64" fmla="*/ 793 w 1286"/>
                      <a:gd name="T65" fmla="*/ 954 h 2796"/>
                      <a:gd name="T66" fmla="*/ 835 w 1286"/>
                      <a:gd name="T67" fmla="*/ 1196 h 2796"/>
                      <a:gd name="T68" fmla="*/ 858 w 1286"/>
                      <a:gd name="T69" fmla="*/ 1400 h 2796"/>
                      <a:gd name="T70" fmla="*/ 859 w 1286"/>
                      <a:gd name="T71" fmla="*/ 1422 h 2796"/>
                      <a:gd name="T72" fmla="*/ 1286 w 1286"/>
                      <a:gd name="T73" fmla="*/ 1953 h 2796"/>
                      <a:gd name="T74" fmla="*/ 852 w 1286"/>
                      <a:gd name="T75" fmla="*/ 2796 h 2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286" h="2796">
                        <a:moveTo>
                          <a:pt x="852" y="2796"/>
                        </a:moveTo>
                        <a:lnTo>
                          <a:pt x="785" y="2702"/>
                        </a:lnTo>
                        <a:lnTo>
                          <a:pt x="446" y="2211"/>
                        </a:lnTo>
                        <a:lnTo>
                          <a:pt x="280" y="1955"/>
                        </a:lnTo>
                        <a:lnTo>
                          <a:pt x="194" y="1805"/>
                        </a:lnTo>
                        <a:lnTo>
                          <a:pt x="162" y="1744"/>
                        </a:lnTo>
                        <a:lnTo>
                          <a:pt x="148" y="1713"/>
                        </a:lnTo>
                        <a:lnTo>
                          <a:pt x="129" y="1635"/>
                        </a:lnTo>
                        <a:lnTo>
                          <a:pt x="112" y="1487"/>
                        </a:lnTo>
                        <a:lnTo>
                          <a:pt x="100" y="1111"/>
                        </a:lnTo>
                        <a:lnTo>
                          <a:pt x="87" y="827"/>
                        </a:lnTo>
                        <a:lnTo>
                          <a:pt x="76" y="693"/>
                        </a:lnTo>
                        <a:lnTo>
                          <a:pt x="36" y="444"/>
                        </a:lnTo>
                        <a:lnTo>
                          <a:pt x="10" y="288"/>
                        </a:lnTo>
                        <a:lnTo>
                          <a:pt x="0" y="200"/>
                        </a:lnTo>
                        <a:lnTo>
                          <a:pt x="1" y="130"/>
                        </a:lnTo>
                        <a:lnTo>
                          <a:pt x="17" y="78"/>
                        </a:lnTo>
                        <a:lnTo>
                          <a:pt x="31" y="61"/>
                        </a:lnTo>
                        <a:lnTo>
                          <a:pt x="54" y="42"/>
                        </a:lnTo>
                        <a:lnTo>
                          <a:pt x="100" y="16"/>
                        </a:lnTo>
                        <a:lnTo>
                          <a:pt x="147" y="3"/>
                        </a:lnTo>
                        <a:lnTo>
                          <a:pt x="194" y="0"/>
                        </a:lnTo>
                        <a:lnTo>
                          <a:pt x="240" y="7"/>
                        </a:lnTo>
                        <a:lnTo>
                          <a:pt x="285" y="25"/>
                        </a:lnTo>
                        <a:lnTo>
                          <a:pt x="351" y="61"/>
                        </a:lnTo>
                        <a:lnTo>
                          <a:pt x="430" y="124"/>
                        </a:lnTo>
                        <a:lnTo>
                          <a:pt x="498" y="196"/>
                        </a:lnTo>
                        <a:lnTo>
                          <a:pt x="573" y="291"/>
                        </a:lnTo>
                        <a:lnTo>
                          <a:pt x="590" y="323"/>
                        </a:lnTo>
                        <a:lnTo>
                          <a:pt x="632" y="408"/>
                        </a:lnTo>
                        <a:lnTo>
                          <a:pt x="700" y="588"/>
                        </a:lnTo>
                        <a:lnTo>
                          <a:pt x="753" y="772"/>
                        </a:lnTo>
                        <a:lnTo>
                          <a:pt x="793" y="954"/>
                        </a:lnTo>
                        <a:lnTo>
                          <a:pt x="835" y="1196"/>
                        </a:lnTo>
                        <a:lnTo>
                          <a:pt x="858" y="1400"/>
                        </a:lnTo>
                        <a:lnTo>
                          <a:pt x="859" y="1422"/>
                        </a:lnTo>
                        <a:lnTo>
                          <a:pt x="1286" y="1953"/>
                        </a:lnTo>
                        <a:lnTo>
                          <a:pt x="852" y="2796"/>
                        </a:lnTo>
                        <a:close/>
                      </a:path>
                    </a:pathLst>
                  </a:custGeom>
                  <a:solidFill>
                    <a:srgbClr val="FEB18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64" name="자유형 63"/>
                  <p:cNvSpPr/>
                  <p:nvPr/>
                </p:nvSpPr>
                <p:spPr>
                  <a:xfrm>
                    <a:off x="6127462" y="3711738"/>
                    <a:ext cx="1617291" cy="1906075"/>
                  </a:xfrm>
                  <a:custGeom>
                    <a:avLst/>
                    <a:gdLst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71738 w 1617291"/>
                      <a:gd name="connsiteY27" fmla="*/ 504114 h 1906075"/>
                      <a:gd name="connsiteX28" fmla="*/ 193963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71738 w 1617291"/>
                      <a:gd name="connsiteY27" fmla="*/ 504114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8563 w 1617291"/>
                      <a:gd name="connsiteY26" fmla="*/ 412039 h 1906075"/>
                      <a:gd name="connsiteX27" fmla="*/ 155069 w 1617291"/>
                      <a:gd name="connsiteY27" fmla="*/ 442201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6182 w 1617291"/>
                      <a:gd name="connsiteY26" fmla="*/ 378701 h 1906075"/>
                      <a:gd name="connsiteX27" fmla="*/ 155069 w 1617291"/>
                      <a:gd name="connsiteY27" fmla="*/ 442201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  <a:gd name="connsiteX0" fmla="*/ 241588 w 1617291"/>
                      <a:gd name="connsiteY0" fmla="*/ 1424864 h 1906075"/>
                      <a:gd name="connsiteX1" fmla="*/ 384463 w 1617291"/>
                      <a:gd name="connsiteY1" fmla="*/ 1574089 h 1906075"/>
                      <a:gd name="connsiteX2" fmla="*/ 552738 w 1617291"/>
                      <a:gd name="connsiteY2" fmla="*/ 1637589 h 1906075"/>
                      <a:gd name="connsiteX3" fmla="*/ 574963 w 1617291"/>
                      <a:gd name="connsiteY3" fmla="*/ 1653464 h 1906075"/>
                      <a:gd name="connsiteX4" fmla="*/ 663863 w 1617291"/>
                      <a:gd name="connsiteY4" fmla="*/ 1805864 h 1906075"/>
                      <a:gd name="connsiteX5" fmla="*/ 698788 w 1617291"/>
                      <a:gd name="connsiteY5" fmla="*/ 1894764 h 1906075"/>
                      <a:gd name="connsiteX6" fmla="*/ 901988 w 1617291"/>
                      <a:gd name="connsiteY6" fmla="*/ 1894764 h 1906075"/>
                      <a:gd name="connsiteX7" fmla="*/ 1143288 w 1617291"/>
                      <a:gd name="connsiteY7" fmla="*/ 1802689 h 1906075"/>
                      <a:gd name="connsiteX8" fmla="*/ 1403638 w 1617291"/>
                      <a:gd name="connsiteY8" fmla="*/ 1688389 h 1906075"/>
                      <a:gd name="connsiteX9" fmla="*/ 1597313 w 1617291"/>
                      <a:gd name="connsiteY9" fmla="*/ 1561389 h 1906075"/>
                      <a:gd name="connsiteX10" fmla="*/ 1610013 w 1617291"/>
                      <a:gd name="connsiteY10" fmla="*/ 1447089 h 1906075"/>
                      <a:gd name="connsiteX11" fmla="*/ 1587788 w 1617291"/>
                      <a:gd name="connsiteY11" fmla="*/ 1370889 h 1906075"/>
                      <a:gd name="connsiteX12" fmla="*/ 1559213 w 1617291"/>
                      <a:gd name="connsiteY12" fmla="*/ 1056564 h 1906075"/>
                      <a:gd name="connsiteX13" fmla="*/ 1457613 w 1617291"/>
                      <a:gd name="connsiteY13" fmla="*/ 526339 h 1906075"/>
                      <a:gd name="connsiteX14" fmla="*/ 1371888 w 1617291"/>
                      <a:gd name="connsiteY14" fmla="*/ 145339 h 1906075"/>
                      <a:gd name="connsiteX15" fmla="*/ 1286163 w 1617291"/>
                      <a:gd name="connsiteY15" fmla="*/ 11989 h 1906075"/>
                      <a:gd name="connsiteX16" fmla="*/ 1187738 w 1617291"/>
                      <a:gd name="connsiteY16" fmla="*/ 5639 h 1906075"/>
                      <a:gd name="connsiteX17" fmla="*/ 1127413 w 1617291"/>
                      <a:gd name="connsiteY17" fmla="*/ 5639 h 1906075"/>
                      <a:gd name="connsiteX18" fmla="*/ 933738 w 1617291"/>
                      <a:gd name="connsiteY18" fmla="*/ 5639 h 1906075"/>
                      <a:gd name="connsiteX19" fmla="*/ 762288 w 1617291"/>
                      <a:gd name="connsiteY19" fmla="*/ 75489 h 1906075"/>
                      <a:gd name="connsiteX20" fmla="*/ 559088 w 1617291"/>
                      <a:gd name="connsiteY20" fmla="*/ 129464 h 1906075"/>
                      <a:gd name="connsiteX21" fmla="*/ 457488 w 1617291"/>
                      <a:gd name="connsiteY21" fmla="*/ 170739 h 1906075"/>
                      <a:gd name="connsiteX22" fmla="*/ 438438 w 1617291"/>
                      <a:gd name="connsiteY22" fmla="*/ 183439 h 1906075"/>
                      <a:gd name="connsiteX23" fmla="*/ 400338 w 1617291"/>
                      <a:gd name="connsiteY23" fmla="*/ 186614 h 1906075"/>
                      <a:gd name="connsiteX24" fmla="*/ 320963 w 1617291"/>
                      <a:gd name="connsiteY24" fmla="*/ 237414 h 1906075"/>
                      <a:gd name="connsiteX25" fmla="*/ 216188 w 1617291"/>
                      <a:gd name="connsiteY25" fmla="*/ 342189 h 1906075"/>
                      <a:gd name="connsiteX26" fmla="*/ 166182 w 1617291"/>
                      <a:gd name="connsiteY26" fmla="*/ 378701 h 1906075"/>
                      <a:gd name="connsiteX27" fmla="*/ 145544 w 1617291"/>
                      <a:gd name="connsiteY27" fmla="*/ 430295 h 1906075"/>
                      <a:gd name="connsiteX28" fmla="*/ 224920 w 1617291"/>
                      <a:gd name="connsiteY28" fmla="*/ 691439 h 1906075"/>
                      <a:gd name="connsiteX29" fmla="*/ 235238 w 1617291"/>
                      <a:gd name="connsiteY29" fmla="*/ 796214 h 1906075"/>
                      <a:gd name="connsiteX30" fmla="*/ 219363 w 1617291"/>
                      <a:gd name="connsiteY30" fmla="*/ 843839 h 1906075"/>
                      <a:gd name="connsiteX31" fmla="*/ 108238 w 1617291"/>
                      <a:gd name="connsiteY31" fmla="*/ 808914 h 1906075"/>
                      <a:gd name="connsiteX32" fmla="*/ 57438 w 1617291"/>
                      <a:gd name="connsiteY32" fmla="*/ 808914 h 1906075"/>
                      <a:gd name="connsiteX33" fmla="*/ 288 w 1617291"/>
                      <a:gd name="connsiteY33" fmla="*/ 875589 h 1906075"/>
                      <a:gd name="connsiteX34" fmla="*/ 82838 w 1617291"/>
                      <a:gd name="connsiteY34" fmla="*/ 1097839 h 1906075"/>
                      <a:gd name="connsiteX35" fmla="*/ 114588 w 1617291"/>
                      <a:gd name="connsiteY35" fmla="*/ 1212139 h 1906075"/>
                      <a:gd name="connsiteX36" fmla="*/ 241588 w 1617291"/>
                      <a:gd name="connsiteY36" fmla="*/ 1424864 h 1906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617291" h="1906075">
                        <a:moveTo>
                          <a:pt x="241588" y="1424864"/>
                        </a:moveTo>
                        <a:cubicBezTo>
                          <a:pt x="286567" y="1485189"/>
                          <a:pt x="332605" y="1538635"/>
                          <a:pt x="384463" y="1574089"/>
                        </a:cubicBezTo>
                        <a:cubicBezTo>
                          <a:pt x="436321" y="1609543"/>
                          <a:pt x="520988" y="1624360"/>
                          <a:pt x="552738" y="1637589"/>
                        </a:cubicBezTo>
                        <a:cubicBezTo>
                          <a:pt x="584488" y="1650818"/>
                          <a:pt x="556442" y="1625418"/>
                          <a:pt x="574963" y="1653464"/>
                        </a:cubicBezTo>
                        <a:cubicBezTo>
                          <a:pt x="593484" y="1681510"/>
                          <a:pt x="643226" y="1765648"/>
                          <a:pt x="663863" y="1805864"/>
                        </a:cubicBezTo>
                        <a:cubicBezTo>
                          <a:pt x="684500" y="1846080"/>
                          <a:pt x="659101" y="1879947"/>
                          <a:pt x="698788" y="1894764"/>
                        </a:cubicBezTo>
                        <a:cubicBezTo>
                          <a:pt x="738475" y="1909581"/>
                          <a:pt x="827905" y="1910110"/>
                          <a:pt x="901988" y="1894764"/>
                        </a:cubicBezTo>
                        <a:cubicBezTo>
                          <a:pt x="976071" y="1879418"/>
                          <a:pt x="1059680" y="1837085"/>
                          <a:pt x="1143288" y="1802689"/>
                        </a:cubicBezTo>
                        <a:cubicBezTo>
                          <a:pt x="1226896" y="1768293"/>
                          <a:pt x="1327967" y="1728606"/>
                          <a:pt x="1403638" y="1688389"/>
                        </a:cubicBezTo>
                        <a:cubicBezTo>
                          <a:pt x="1479309" y="1648172"/>
                          <a:pt x="1562917" y="1601606"/>
                          <a:pt x="1597313" y="1561389"/>
                        </a:cubicBezTo>
                        <a:cubicBezTo>
                          <a:pt x="1631709" y="1521172"/>
                          <a:pt x="1611601" y="1478839"/>
                          <a:pt x="1610013" y="1447089"/>
                        </a:cubicBezTo>
                        <a:cubicBezTo>
                          <a:pt x="1608425" y="1415339"/>
                          <a:pt x="1596255" y="1435977"/>
                          <a:pt x="1587788" y="1370889"/>
                        </a:cubicBezTo>
                        <a:cubicBezTo>
                          <a:pt x="1579321" y="1305801"/>
                          <a:pt x="1580909" y="1197322"/>
                          <a:pt x="1559213" y="1056564"/>
                        </a:cubicBezTo>
                        <a:cubicBezTo>
                          <a:pt x="1537517" y="915806"/>
                          <a:pt x="1488834" y="678210"/>
                          <a:pt x="1457613" y="526339"/>
                        </a:cubicBezTo>
                        <a:cubicBezTo>
                          <a:pt x="1426392" y="374468"/>
                          <a:pt x="1400463" y="231064"/>
                          <a:pt x="1371888" y="145339"/>
                        </a:cubicBezTo>
                        <a:cubicBezTo>
                          <a:pt x="1343313" y="59614"/>
                          <a:pt x="1316855" y="35272"/>
                          <a:pt x="1286163" y="11989"/>
                        </a:cubicBezTo>
                        <a:cubicBezTo>
                          <a:pt x="1255471" y="-11294"/>
                          <a:pt x="1214196" y="6697"/>
                          <a:pt x="1187738" y="5639"/>
                        </a:cubicBezTo>
                        <a:cubicBezTo>
                          <a:pt x="1161280" y="4581"/>
                          <a:pt x="1127413" y="5639"/>
                          <a:pt x="1127413" y="5639"/>
                        </a:cubicBezTo>
                        <a:cubicBezTo>
                          <a:pt x="1085080" y="5639"/>
                          <a:pt x="994592" y="-6003"/>
                          <a:pt x="933738" y="5639"/>
                        </a:cubicBezTo>
                        <a:cubicBezTo>
                          <a:pt x="872884" y="17281"/>
                          <a:pt x="824730" y="54851"/>
                          <a:pt x="762288" y="75489"/>
                        </a:cubicBezTo>
                        <a:cubicBezTo>
                          <a:pt x="699846" y="96127"/>
                          <a:pt x="609888" y="113589"/>
                          <a:pt x="559088" y="129464"/>
                        </a:cubicBezTo>
                        <a:cubicBezTo>
                          <a:pt x="508288" y="145339"/>
                          <a:pt x="477596" y="161743"/>
                          <a:pt x="457488" y="170739"/>
                        </a:cubicBezTo>
                        <a:cubicBezTo>
                          <a:pt x="437380" y="179735"/>
                          <a:pt x="447963" y="180793"/>
                          <a:pt x="438438" y="183439"/>
                        </a:cubicBezTo>
                        <a:cubicBezTo>
                          <a:pt x="428913" y="186085"/>
                          <a:pt x="419917" y="177618"/>
                          <a:pt x="400338" y="186614"/>
                        </a:cubicBezTo>
                        <a:cubicBezTo>
                          <a:pt x="380759" y="195610"/>
                          <a:pt x="351655" y="211485"/>
                          <a:pt x="320963" y="237414"/>
                        </a:cubicBezTo>
                        <a:cubicBezTo>
                          <a:pt x="290271" y="263343"/>
                          <a:pt x="241985" y="318641"/>
                          <a:pt x="216188" y="342189"/>
                        </a:cubicBezTo>
                        <a:cubicBezTo>
                          <a:pt x="190391" y="365737"/>
                          <a:pt x="177956" y="364017"/>
                          <a:pt x="166182" y="378701"/>
                        </a:cubicBezTo>
                        <a:cubicBezTo>
                          <a:pt x="154408" y="393385"/>
                          <a:pt x="135754" y="378172"/>
                          <a:pt x="145544" y="430295"/>
                        </a:cubicBezTo>
                        <a:cubicBezTo>
                          <a:pt x="155334" y="482418"/>
                          <a:pt x="209971" y="630453"/>
                          <a:pt x="224920" y="691439"/>
                        </a:cubicBezTo>
                        <a:cubicBezTo>
                          <a:pt x="239869" y="752426"/>
                          <a:pt x="236164" y="770814"/>
                          <a:pt x="235238" y="796214"/>
                        </a:cubicBezTo>
                        <a:cubicBezTo>
                          <a:pt x="234312" y="821614"/>
                          <a:pt x="240530" y="841722"/>
                          <a:pt x="219363" y="843839"/>
                        </a:cubicBezTo>
                        <a:cubicBezTo>
                          <a:pt x="198196" y="845956"/>
                          <a:pt x="135226" y="814735"/>
                          <a:pt x="108238" y="808914"/>
                        </a:cubicBezTo>
                        <a:cubicBezTo>
                          <a:pt x="81250" y="803093"/>
                          <a:pt x="75429" y="797802"/>
                          <a:pt x="57438" y="808914"/>
                        </a:cubicBezTo>
                        <a:cubicBezTo>
                          <a:pt x="39447" y="820026"/>
                          <a:pt x="-3945" y="827435"/>
                          <a:pt x="288" y="875589"/>
                        </a:cubicBezTo>
                        <a:cubicBezTo>
                          <a:pt x="4521" y="923743"/>
                          <a:pt x="63788" y="1041747"/>
                          <a:pt x="82838" y="1097839"/>
                        </a:cubicBezTo>
                        <a:cubicBezTo>
                          <a:pt x="101888" y="1153931"/>
                          <a:pt x="93421" y="1159222"/>
                          <a:pt x="114588" y="1212139"/>
                        </a:cubicBezTo>
                        <a:cubicBezTo>
                          <a:pt x="135755" y="1265056"/>
                          <a:pt x="196609" y="1364539"/>
                          <a:pt x="241588" y="1424864"/>
                        </a:cubicBezTo>
                        <a:close/>
                      </a:path>
                    </a:pathLst>
                  </a:custGeom>
                  <a:solidFill>
                    <a:srgbClr val="FEB1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69" name="순서도: 저장 데이터 68"/>
              <p:cNvSpPr/>
              <p:nvPr/>
            </p:nvSpPr>
            <p:spPr>
              <a:xfrm rot="3986696">
                <a:off x="11583868" y="5927398"/>
                <a:ext cx="276086" cy="856852"/>
              </a:xfrm>
              <a:prstGeom prst="flowChartOnlineStorag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자유형 41"/>
              <p:cNvSpPr/>
              <p:nvPr/>
            </p:nvSpPr>
            <p:spPr>
              <a:xfrm rot="3986696">
                <a:off x="11547109" y="6186218"/>
                <a:ext cx="618232" cy="984617"/>
              </a:xfrm>
              <a:custGeom>
                <a:avLst/>
                <a:gdLst>
                  <a:gd name="connsiteX0" fmla="*/ 29996 w 618232"/>
                  <a:gd name="connsiteY0" fmla="*/ 0 h 984617"/>
                  <a:gd name="connsiteX1" fmla="*/ 618232 w 618232"/>
                  <a:gd name="connsiteY1" fmla="*/ 256444 h 984617"/>
                  <a:gd name="connsiteX2" fmla="*/ 301041 w 618232"/>
                  <a:gd name="connsiteY2" fmla="*/ 984020 h 984617"/>
                  <a:gd name="connsiteX3" fmla="*/ 152768 w 618232"/>
                  <a:gd name="connsiteY3" fmla="*/ 984617 h 984617"/>
                  <a:gd name="connsiteX4" fmla="*/ 152759 w 618232"/>
                  <a:gd name="connsiteY4" fmla="*/ 982396 h 984617"/>
                  <a:gd name="connsiteX5" fmla="*/ 46023 w 618232"/>
                  <a:gd name="connsiteY5" fmla="*/ 982396 h 984617"/>
                  <a:gd name="connsiteX6" fmla="*/ 0 w 618232"/>
                  <a:gd name="connsiteY6" fmla="*/ 474992 h 984617"/>
                  <a:gd name="connsiteX7" fmla="*/ 29144 w 618232"/>
                  <a:gd name="connsiteY7" fmla="*/ 2790 h 984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8232" h="984617">
                    <a:moveTo>
                      <a:pt x="29996" y="0"/>
                    </a:moveTo>
                    <a:lnTo>
                      <a:pt x="618232" y="256444"/>
                    </a:lnTo>
                    <a:lnTo>
                      <a:pt x="301041" y="984020"/>
                    </a:lnTo>
                    <a:lnTo>
                      <a:pt x="152768" y="984617"/>
                    </a:lnTo>
                    <a:lnTo>
                      <a:pt x="152759" y="982396"/>
                    </a:lnTo>
                    <a:lnTo>
                      <a:pt x="46023" y="982396"/>
                    </a:lnTo>
                    <a:cubicBezTo>
                      <a:pt x="20596" y="982396"/>
                      <a:pt x="0" y="755181"/>
                      <a:pt x="0" y="474992"/>
                    </a:cubicBezTo>
                    <a:cubicBezTo>
                      <a:pt x="0" y="260473"/>
                      <a:pt x="12073" y="77006"/>
                      <a:pt x="29144" y="2790"/>
                    </a:cubicBezTo>
                    <a:close/>
                  </a:path>
                </a:pathLst>
              </a:custGeom>
              <a:solidFill>
                <a:srgbClr val="4B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-125453" y="4492153"/>
            <a:ext cx="1788589" cy="2524668"/>
            <a:chOff x="-125453" y="4492153"/>
            <a:chExt cx="1788589" cy="2524668"/>
          </a:xfrm>
          <a:effectLst>
            <a:outerShdw blurRad="177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4" name="그룹 43"/>
            <p:cNvGrpSpPr/>
            <p:nvPr/>
          </p:nvGrpSpPr>
          <p:grpSpPr>
            <a:xfrm rot="169962" flipH="1">
              <a:off x="216045" y="4492153"/>
              <a:ext cx="1447091" cy="2203952"/>
              <a:chOff x="5816026" y="2680319"/>
              <a:chExt cx="1928727" cy="2937494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54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49" name="순서도: 저장 데이터 48"/>
            <p:cNvSpPr/>
            <p:nvPr/>
          </p:nvSpPr>
          <p:spPr>
            <a:xfrm rot="17613304" flipH="1">
              <a:off x="353729" y="6144897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rot="1427134" flipH="1">
              <a:off x="-125453" y="6588236"/>
              <a:ext cx="1011642" cy="428585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642" h="428585">
                  <a:moveTo>
                    <a:pt x="1004579" y="38792"/>
                  </a:moveTo>
                  <a:cubicBezTo>
                    <a:pt x="957343" y="17625"/>
                    <a:pt x="752801" y="1033"/>
                    <a:pt x="507638" y="46"/>
                  </a:cubicBezTo>
                  <a:cubicBezTo>
                    <a:pt x="227452" y="-1081"/>
                    <a:pt x="156" y="18601"/>
                    <a:pt x="53" y="44028"/>
                  </a:cubicBezTo>
                  <a:lnTo>
                    <a:pt x="0" y="57179"/>
                  </a:lnTo>
                  <a:lnTo>
                    <a:pt x="842665" y="428585"/>
                  </a:lnTo>
                  <a:lnTo>
                    <a:pt x="1011642" y="45199"/>
                  </a:ln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060442-5728-4B8E-8485-0639A5E26757}"/>
              </a:ext>
            </a:extLst>
          </p:cNvPr>
          <p:cNvSpPr txBox="1"/>
          <p:nvPr/>
        </p:nvSpPr>
        <p:spPr>
          <a:xfrm>
            <a:off x="1420039" y="643781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쿨링포그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B008F1A-5074-43AD-AC69-307A57BBF78A}"/>
              </a:ext>
            </a:extLst>
          </p:cNvPr>
          <p:cNvGrpSpPr/>
          <p:nvPr/>
        </p:nvGrpSpPr>
        <p:grpSpPr>
          <a:xfrm>
            <a:off x="2481742" y="2641012"/>
            <a:ext cx="2102625" cy="1528012"/>
            <a:chOff x="1671751" y="1955795"/>
            <a:chExt cx="2488910" cy="194213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BEF5AC1-09B2-4576-9300-133D0A5EE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751" y="1955795"/>
              <a:ext cx="1473205" cy="14732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857CC7-9AF8-48A4-B96A-DE72A648D7F5}"/>
                </a:ext>
              </a:extLst>
            </p:cNvPr>
            <p:cNvSpPr txBox="1"/>
            <p:nvPr/>
          </p:nvSpPr>
          <p:spPr>
            <a:xfrm>
              <a:off x="2000255" y="2632453"/>
              <a:ext cx="973584" cy="415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빗방울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03700F5-6E95-4986-A148-885987CE65BB}"/>
                </a:ext>
              </a:extLst>
            </p:cNvPr>
            <p:cNvCxnSpPr/>
            <p:nvPr/>
          </p:nvCxnSpPr>
          <p:spPr>
            <a:xfrm flipH="1">
              <a:off x="2512142" y="2936892"/>
              <a:ext cx="808130" cy="751840"/>
            </a:xfrm>
            <a:prstGeom prst="line">
              <a:avLst/>
            </a:prstGeom>
            <a:ln w="22225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F31D8E-5AD5-4D55-8428-6F8DCD098A09}"/>
                </a:ext>
              </a:extLst>
            </p:cNvPr>
            <p:cNvSpPr txBox="1"/>
            <p:nvPr/>
          </p:nvSpPr>
          <p:spPr>
            <a:xfrm>
              <a:off x="2893956" y="3311141"/>
              <a:ext cx="1266705" cy="586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1훈솜사탕 R" panose="02020603020101020101" pitchFamily="18" charset="-127"/>
                  <a:ea typeface="1훈솜사탕 R" panose="02020603020101020101" pitchFamily="18" charset="-127"/>
                </a:rPr>
                <a:t>1000</a:t>
              </a:r>
              <a:r>
                <a:rPr lang="ko-KR" altLang="en-US" sz="2400" dirty="0">
                  <a:latin typeface="1훈솜사탕 R" panose="02020603020101020101" pitchFamily="18" charset="-127"/>
                  <a:ea typeface="1훈솜사탕 R" panose="02020603020101020101" pitchFamily="18" charset="-127"/>
                </a:rPr>
                <a:t>만</a:t>
              </a:r>
            </a:p>
          </p:txBody>
        </p:sp>
      </p:grpSp>
      <p:sp>
        <p:nvSpPr>
          <p:cNvPr id="23" name="구름 22">
            <a:extLst>
              <a:ext uri="{FF2B5EF4-FFF2-40B4-BE49-F238E27FC236}">
                <a16:creationId xmlns:a16="http://schemas.microsoft.com/office/drawing/2014/main" id="{EBC7A170-1FD4-4613-A547-D504E667C300}"/>
              </a:ext>
            </a:extLst>
          </p:cNvPr>
          <p:cNvSpPr/>
          <p:nvPr/>
        </p:nvSpPr>
        <p:spPr>
          <a:xfrm rot="10800000">
            <a:off x="1513768" y="2247164"/>
            <a:ext cx="3715342" cy="2285255"/>
          </a:xfrm>
          <a:prstGeom prst="cloud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B1652E10-B3E6-40EB-ACB7-0F3C6D99C50D}"/>
              </a:ext>
            </a:extLst>
          </p:cNvPr>
          <p:cNvCxnSpPr>
            <a:cxnSpLocks/>
          </p:cNvCxnSpPr>
          <p:nvPr/>
        </p:nvCxnSpPr>
        <p:spPr>
          <a:xfrm rot="10800000">
            <a:off x="3655676" y="4824114"/>
            <a:ext cx="822630" cy="273867"/>
          </a:xfrm>
          <a:prstGeom prst="curvedConnector3">
            <a:avLst>
              <a:gd name="adj1" fmla="val 44604"/>
            </a:avLst>
          </a:prstGeom>
          <a:ln w="50800" cap="flat" cmpd="dbl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37DCAC6-EBEF-451B-85A1-D70E618729D3}"/>
              </a:ext>
            </a:extLst>
          </p:cNvPr>
          <p:cNvSpPr txBox="1"/>
          <p:nvPr/>
        </p:nvSpPr>
        <p:spPr>
          <a:xfrm>
            <a:off x="4558588" y="5053825"/>
            <a:ext cx="180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열 에너지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6835BFC-586A-4BF1-A4E3-029556DE3770}"/>
              </a:ext>
            </a:extLst>
          </p:cNvPr>
          <p:cNvSpPr txBox="1"/>
          <p:nvPr/>
        </p:nvSpPr>
        <p:spPr>
          <a:xfrm rot="1474006">
            <a:off x="3941531" y="4590225"/>
            <a:ext cx="649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백두산B" panose="02010606000101010101" pitchFamily="2" charset="-127"/>
                <a:ea typeface="DX백두산B" panose="02010606000101010101" pitchFamily="2" charset="-127"/>
              </a:rPr>
              <a:t>흡수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DDA570-8174-4979-BE18-B5C5E03F5C86}"/>
              </a:ext>
            </a:extLst>
          </p:cNvPr>
          <p:cNvSpPr txBox="1"/>
          <p:nvPr/>
        </p:nvSpPr>
        <p:spPr>
          <a:xfrm>
            <a:off x="4443251" y="1451203"/>
            <a:ext cx="115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기화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951C4C0-874E-4137-B07C-C1FAB2AC4C8F}"/>
              </a:ext>
            </a:extLst>
          </p:cNvPr>
          <p:cNvSpPr/>
          <p:nvPr/>
        </p:nvSpPr>
        <p:spPr>
          <a:xfrm>
            <a:off x="2942538" y="1806916"/>
            <a:ext cx="935998" cy="24978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25BC594-23D4-4B98-98A8-B7958ACC8288}"/>
              </a:ext>
            </a:extLst>
          </p:cNvPr>
          <p:cNvSpPr txBox="1"/>
          <p:nvPr/>
        </p:nvSpPr>
        <p:spPr>
          <a:xfrm>
            <a:off x="3023846" y="1777326"/>
            <a:ext cx="88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-3~5°C</a:t>
            </a:r>
            <a:endParaRPr lang="ko-KR" altLang="en-US" sz="1600" dirty="0">
              <a:solidFill>
                <a:srgbClr val="C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CD507830-DAF6-42CF-8828-858C702A873B}"/>
              </a:ext>
            </a:extLst>
          </p:cNvPr>
          <p:cNvSpPr/>
          <p:nvPr/>
        </p:nvSpPr>
        <p:spPr>
          <a:xfrm rot="18263854">
            <a:off x="4248043" y="2184844"/>
            <a:ext cx="390417" cy="313156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918F723-A7DA-4276-8769-82769C9DF7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05" y="1652093"/>
            <a:ext cx="4150249" cy="2952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666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4">
            <a:extLst>
              <a:ext uri="{FF2B5EF4-FFF2-40B4-BE49-F238E27FC236}">
                <a16:creationId xmlns:a16="http://schemas.microsoft.com/office/drawing/2014/main" id="{108DAEE6-997B-442B-A07D-15382660137C}"/>
              </a:ext>
            </a:extLst>
          </p:cNvPr>
          <p:cNvSpPr/>
          <p:nvPr/>
        </p:nvSpPr>
        <p:spPr>
          <a:xfrm>
            <a:off x="511782" y="289900"/>
            <a:ext cx="11301672" cy="5777879"/>
          </a:xfrm>
          <a:custGeom>
            <a:avLst/>
            <a:gdLst>
              <a:gd name="connsiteX0" fmla="*/ 0 w 10247572"/>
              <a:gd name="connsiteY0" fmla="*/ 0 h 5358779"/>
              <a:gd name="connsiteX1" fmla="*/ 10247572 w 10247572"/>
              <a:gd name="connsiteY1" fmla="*/ 0 h 5358779"/>
              <a:gd name="connsiteX2" fmla="*/ 10247572 w 10247572"/>
              <a:gd name="connsiteY2" fmla="*/ 5358779 h 5358779"/>
              <a:gd name="connsiteX3" fmla="*/ 0 w 10247572"/>
              <a:gd name="connsiteY3" fmla="*/ 5358779 h 5358779"/>
              <a:gd name="connsiteX4" fmla="*/ 0 w 10247572"/>
              <a:gd name="connsiteY4" fmla="*/ 0 h 5358779"/>
              <a:gd name="connsiteX0" fmla="*/ 0 w 10272972"/>
              <a:gd name="connsiteY0" fmla="*/ 0 h 5803279"/>
              <a:gd name="connsiteX1" fmla="*/ 10272972 w 10272972"/>
              <a:gd name="connsiteY1" fmla="*/ 444500 h 5803279"/>
              <a:gd name="connsiteX2" fmla="*/ 10272972 w 10272972"/>
              <a:gd name="connsiteY2" fmla="*/ 5803279 h 5803279"/>
              <a:gd name="connsiteX3" fmla="*/ 25400 w 10272972"/>
              <a:gd name="connsiteY3" fmla="*/ 5803279 h 5803279"/>
              <a:gd name="connsiteX4" fmla="*/ 0 w 10272972"/>
              <a:gd name="connsiteY4" fmla="*/ 0 h 5803279"/>
              <a:gd name="connsiteX0" fmla="*/ 0 w 10438072"/>
              <a:gd name="connsiteY0" fmla="*/ 76200 h 5879479"/>
              <a:gd name="connsiteX1" fmla="*/ 10438072 w 10438072"/>
              <a:gd name="connsiteY1" fmla="*/ 0 h 5879479"/>
              <a:gd name="connsiteX2" fmla="*/ 10272972 w 10438072"/>
              <a:gd name="connsiteY2" fmla="*/ 5879479 h 5879479"/>
              <a:gd name="connsiteX3" fmla="*/ 25400 w 10438072"/>
              <a:gd name="connsiteY3" fmla="*/ 5879479 h 5879479"/>
              <a:gd name="connsiteX4" fmla="*/ 0 w 10438072"/>
              <a:gd name="connsiteY4" fmla="*/ 76200 h 58794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0 w 10438072"/>
              <a:gd name="connsiteY0" fmla="*/ 0 h 5803279"/>
              <a:gd name="connsiteX1" fmla="*/ 10438072 w 10438072"/>
              <a:gd name="connsiteY1" fmla="*/ 12700 h 5803279"/>
              <a:gd name="connsiteX2" fmla="*/ 10272972 w 10438072"/>
              <a:gd name="connsiteY2" fmla="*/ 5803279 h 5803279"/>
              <a:gd name="connsiteX3" fmla="*/ 25400 w 10438072"/>
              <a:gd name="connsiteY3" fmla="*/ 5803279 h 5803279"/>
              <a:gd name="connsiteX4" fmla="*/ 0 w 10438072"/>
              <a:gd name="connsiteY4" fmla="*/ 0 h 5803279"/>
              <a:gd name="connsiteX0" fmla="*/ 203200 w 10412672"/>
              <a:gd name="connsiteY0" fmla="*/ 0 h 5790579"/>
              <a:gd name="connsiteX1" fmla="*/ 10412672 w 10412672"/>
              <a:gd name="connsiteY1" fmla="*/ 0 h 5790579"/>
              <a:gd name="connsiteX2" fmla="*/ 10247572 w 10412672"/>
              <a:gd name="connsiteY2" fmla="*/ 5790579 h 5790579"/>
              <a:gd name="connsiteX3" fmla="*/ 0 w 10412672"/>
              <a:gd name="connsiteY3" fmla="*/ 5790579 h 5790579"/>
              <a:gd name="connsiteX4" fmla="*/ 203200 w 10412672"/>
              <a:gd name="connsiteY4" fmla="*/ 0 h 5790579"/>
              <a:gd name="connsiteX0" fmla="*/ 203200 w 10247572"/>
              <a:gd name="connsiteY0" fmla="*/ 0 h 5790579"/>
              <a:gd name="connsiteX1" fmla="*/ 97395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203200 w 10247572"/>
              <a:gd name="connsiteY0" fmla="*/ 0 h 5790579"/>
              <a:gd name="connsiteX1" fmla="*/ 9853872 w 10247572"/>
              <a:gd name="connsiteY1" fmla="*/ 12700 h 5790579"/>
              <a:gd name="connsiteX2" fmla="*/ 10247572 w 10247572"/>
              <a:gd name="connsiteY2" fmla="*/ 5790579 h 5790579"/>
              <a:gd name="connsiteX3" fmla="*/ 0 w 10247572"/>
              <a:gd name="connsiteY3" fmla="*/ 5790579 h 5790579"/>
              <a:gd name="connsiteX4" fmla="*/ 203200 w 10247572"/>
              <a:gd name="connsiteY4" fmla="*/ 0 h 5790579"/>
              <a:gd name="connsiteX0" fmla="*/ 800100 w 10844472"/>
              <a:gd name="connsiteY0" fmla="*/ 0 h 5790579"/>
              <a:gd name="connsiteX1" fmla="*/ 10450772 w 10844472"/>
              <a:gd name="connsiteY1" fmla="*/ 12700 h 5790579"/>
              <a:gd name="connsiteX2" fmla="*/ 10844472 w 10844472"/>
              <a:gd name="connsiteY2" fmla="*/ 5790579 h 5790579"/>
              <a:gd name="connsiteX3" fmla="*/ 0 w 10844472"/>
              <a:gd name="connsiteY3" fmla="*/ 5790579 h 5790579"/>
              <a:gd name="connsiteX4" fmla="*/ 800100 w 10844472"/>
              <a:gd name="connsiteY4" fmla="*/ 0 h 5790579"/>
              <a:gd name="connsiteX0" fmla="*/ 800100 w 11301672"/>
              <a:gd name="connsiteY0" fmla="*/ 0 h 5790579"/>
              <a:gd name="connsiteX1" fmla="*/ 10450772 w 11301672"/>
              <a:gd name="connsiteY1" fmla="*/ 12700 h 5790579"/>
              <a:gd name="connsiteX2" fmla="*/ 11301672 w 11301672"/>
              <a:gd name="connsiteY2" fmla="*/ 5790579 h 5790579"/>
              <a:gd name="connsiteX3" fmla="*/ 0 w 11301672"/>
              <a:gd name="connsiteY3" fmla="*/ 5790579 h 5790579"/>
              <a:gd name="connsiteX4" fmla="*/ 800100 w 11301672"/>
              <a:gd name="connsiteY4" fmla="*/ 0 h 5790579"/>
              <a:gd name="connsiteX0" fmla="*/ 889000 w 11301672"/>
              <a:gd name="connsiteY0" fmla="*/ 12700 h 5777879"/>
              <a:gd name="connsiteX1" fmla="*/ 10450772 w 11301672"/>
              <a:gd name="connsiteY1" fmla="*/ 0 h 5777879"/>
              <a:gd name="connsiteX2" fmla="*/ 11301672 w 11301672"/>
              <a:gd name="connsiteY2" fmla="*/ 5777879 h 5777879"/>
              <a:gd name="connsiteX3" fmla="*/ 0 w 11301672"/>
              <a:gd name="connsiteY3" fmla="*/ 5777879 h 5777879"/>
              <a:gd name="connsiteX4" fmla="*/ 889000 w 11301672"/>
              <a:gd name="connsiteY4" fmla="*/ 12700 h 577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1672" h="5777879">
                <a:moveTo>
                  <a:pt x="889000" y="12700"/>
                </a:moveTo>
                <a:cubicBezTo>
                  <a:pt x="2768157" y="321733"/>
                  <a:pt x="7009515" y="567267"/>
                  <a:pt x="10450772" y="0"/>
                </a:cubicBezTo>
                <a:lnTo>
                  <a:pt x="11301672" y="5777879"/>
                </a:lnTo>
                <a:lnTo>
                  <a:pt x="0" y="5777879"/>
                </a:lnTo>
                <a:lnTo>
                  <a:pt x="889000" y="1270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C7D27-6B3E-459D-A75B-64B11527B595}"/>
              </a:ext>
            </a:extLst>
          </p:cNvPr>
          <p:cNvSpPr txBox="1"/>
          <p:nvPr/>
        </p:nvSpPr>
        <p:spPr>
          <a:xfrm>
            <a:off x="2774137" y="2067776"/>
            <a:ext cx="244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쿨링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(cooling)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120FE-91AE-4561-8902-2E4728CCCB1B}"/>
              </a:ext>
            </a:extLst>
          </p:cNvPr>
          <p:cNvSpPr txBox="1"/>
          <p:nvPr/>
        </p:nvSpPr>
        <p:spPr>
          <a:xfrm>
            <a:off x="2888114" y="3187482"/>
            <a:ext cx="218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-3~5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도 감소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5667C0-DFD1-4CB3-95FE-015DC0E9B0C8}"/>
              </a:ext>
            </a:extLst>
          </p:cNvPr>
          <p:cNvSpPr txBox="1"/>
          <p:nvPr/>
        </p:nvSpPr>
        <p:spPr>
          <a:xfrm>
            <a:off x="5458648" y="3556814"/>
            <a:ext cx="218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미세먼지를 가라앉힘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DBA27D-3455-4D0F-910F-84EC1ACF909C}"/>
              </a:ext>
            </a:extLst>
          </p:cNvPr>
          <p:cNvSpPr txBox="1"/>
          <p:nvPr/>
        </p:nvSpPr>
        <p:spPr>
          <a:xfrm>
            <a:off x="7938841" y="3177699"/>
            <a:ext cx="244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저 전력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효율적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자동화</a:t>
            </a: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A9CCC0B1-BB22-4D99-A5CD-30EFE5F818C8}"/>
              </a:ext>
            </a:extLst>
          </p:cNvPr>
          <p:cNvSpPr/>
          <p:nvPr/>
        </p:nvSpPr>
        <p:spPr>
          <a:xfrm>
            <a:off x="3882302" y="1393143"/>
            <a:ext cx="4560632" cy="3353662"/>
          </a:xfrm>
          <a:prstGeom prst="triangle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932998-EE45-42B9-9BE5-84C87760943E}"/>
              </a:ext>
            </a:extLst>
          </p:cNvPr>
          <p:cNvSpPr txBox="1"/>
          <p:nvPr/>
        </p:nvSpPr>
        <p:spPr>
          <a:xfrm>
            <a:off x="5669862" y="3187482"/>
            <a:ext cx="985511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장점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1226750">
            <a:off x="869041" y="-74403"/>
            <a:ext cx="1716788" cy="5953809"/>
          </a:xfrm>
          <a:prstGeom prst="roundRect">
            <a:avLst>
              <a:gd name="adj" fmla="val 50000"/>
            </a:avLst>
          </a:prstGeom>
          <a:solidFill>
            <a:schemeClr val="tx1">
              <a:alpha val="4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25453" y="4492153"/>
            <a:ext cx="1788589" cy="2524668"/>
            <a:chOff x="-125453" y="4492153"/>
            <a:chExt cx="1788589" cy="2524668"/>
          </a:xfrm>
          <a:effectLst>
            <a:outerShdw blurRad="177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44" name="그룹 43"/>
            <p:cNvGrpSpPr/>
            <p:nvPr/>
          </p:nvGrpSpPr>
          <p:grpSpPr>
            <a:xfrm rot="169962" flipH="1">
              <a:off x="216045" y="4492153"/>
              <a:ext cx="1447091" cy="2203952"/>
              <a:chOff x="5816026" y="2680319"/>
              <a:chExt cx="1928727" cy="2937494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54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49" name="순서도: 저장 데이터 48"/>
            <p:cNvSpPr/>
            <p:nvPr/>
          </p:nvSpPr>
          <p:spPr>
            <a:xfrm rot="17613304" flipH="1">
              <a:off x="353729" y="6144897"/>
              <a:ext cx="276086" cy="856852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rot="1427134" flipH="1">
              <a:off x="-125453" y="6588236"/>
              <a:ext cx="1011642" cy="428585"/>
            </a:xfrm>
            <a:custGeom>
              <a:avLst/>
              <a:gdLst>
                <a:gd name="connsiteX0" fmla="*/ 1004579 w 1011642"/>
                <a:gd name="connsiteY0" fmla="*/ 38792 h 428585"/>
                <a:gd name="connsiteX1" fmla="*/ 507638 w 1011642"/>
                <a:gd name="connsiteY1" fmla="*/ 46 h 428585"/>
                <a:gd name="connsiteX2" fmla="*/ 53 w 1011642"/>
                <a:gd name="connsiteY2" fmla="*/ 44028 h 428585"/>
                <a:gd name="connsiteX3" fmla="*/ 0 w 1011642"/>
                <a:gd name="connsiteY3" fmla="*/ 57179 h 428585"/>
                <a:gd name="connsiteX4" fmla="*/ 842665 w 1011642"/>
                <a:gd name="connsiteY4" fmla="*/ 428585 h 428585"/>
                <a:gd name="connsiteX5" fmla="*/ 1011642 w 1011642"/>
                <a:gd name="connsiteY5" fmla="*/ 45199 h 4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642" h="428585">
                  <a:moveTo>
                    <a:pt x="1004579" y="38792"/>
                  </a:moveTo>
                  <a:cubicBezTo>
                    <a:pt x="957343" y="17625"/>
                    <a:pt x="752801" y="1033"/>
                    <a:pt x="507638" y="46"/>
                  </a:cubicBezTo>
                  <a:cubicBezTo>
                    <a:pt x="227452" y="-1081"/>
                    <a:pt x="156" y="18601"/>
                    <a:pt x="53" y="44028"/>
                  </a:cubicBezTo>
                  <a:lnTo>
                    <a:pt x="0" y="57179"/>
                  </a:lnTo>
                  <a:lnTo>
                    <a:pt x="842665" y="428585"/>
                  </a:lnTo>
                  <a:lnTo>
                    <a:pt x="1011642" y="45199"/>
                  </a:lnTo>
                  <a:close/>
                </a:path>
              </a:pathLst>
            </a:cu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2A35668-375B-49D8-9484-49262335079C}"/>
              </a:ext>
            </a:extLst>
          </p:cNvPr>
          <p:cNvSpPr txBox="1"/>
          <p:nvPr/>
        </p:nvSpPr>
        <p:spPr>
          <a:xfrm>
            <a:off x="5527477" y="4892464"/>
            <a:ext cx="172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미세먼지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708988" y="1644210"/>
            <a:ext cx="2672847" cy="1549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21A8BB-2066-4F06-BE14-2C5C782035C4}"/>
              </a:ext>
            </a:extLst>
          </p:cNvPr>
          <p:cNvSpPr txBox="1"/>
          <p:nvPr/>
        </p:nvSpPr>
        <p:spPr>
          <a:xfrm>
            <a:off x="8411807" y="2077464"/>
            <a:ext cx="120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rPr>
              <a:t>효율성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437325" y="1465300"/>
            <a:ext cx="3010419" cy="1656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3DD25C-8ED7-4951-BBD5-A3E0972BC067}"/>
              </a:ext>
            </a:extLst>
          </p:cNvPr>
          <p:cNvSpPr txBox="1"/>
          <p:nvPr/>
        </p:nvSpPr>
        <p:spPr>
          <a:xfrm>
            <a:off x="7938841" y="1933633"/>
            <a:ext cx="25211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rPr>
              <a:t>전력소비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rPr>
              <a:t>: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rPr>
              <a:t>에어컨의 </a:t>
            </a:r>
            <a:r>
              <a:rPr lang="en-US" altLang="ko-KR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1/40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기준온도</a:t>
            </a:r>
            <a:r>
              <a:rPr lang="en-US" altLang="ko-KR" sz="2000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습도 설정 시 자동활성화가능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060442-5728-4B8E-8485-0639A5E26757}"/>
              </a:ext>
            </a:extLst>
          </p:cNvPr>
          <p:cNvSpPr txBox="1"/>
          <p:nvPr/>
        </p:nvSpPr>
        <p:spPr>
          <a:xfrm>
            <a:off x="1420039" y="643781"/>
            <a:ext cx="90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쿨링포그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장점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pic>
        <p:nvPicPr>
          <p:cNvPr id="28" name="Picture 4" descr="타시도 쿨링포그 시스템 운영 사례 (좌)쿨링포그가 분사되고 있는 모습 (우)열화상카메라로 촬영한 온도 저감 효과  / 세종도시교통공사 제공">
            <a:extLst>
              <a:ext uri="{FF2B5EF4-FFF2-40B4-BE49-F238E27FC236}">
                <a16:creationId xmlns:a16="http://schemas.microsoft.com/office/drawing/2014/main" id="{E1403013-F3C6-43EE-9A77-97F96E5E9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9"/>
          <a:stretch/>
        </p:blipFill>
        <p:spPr bwMode="auto">
          <a:xfrm>
            <a:off x="5068221" y="1290112"/>
            <a:ext cx="5531809" cy="410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2552416-26E3-47AF-AB65-23A49CD14E3C}"/>
              </a:ext>
            </a:extLst>
          </p:cNvPr>
          <p:cNvGrpSpPr/>
          <p:nvPr/>
        </p:nvGrpSpPr>
        <p:grpSpPr>
          <a:xfrm>
            <a:off x="2823108" y="1242256"/>
            <a:ext cx="7636899" cy="3574155"/>
            <a:chOff x="3276818" y="1464699"/>
            <a:chExt cx="5638364" cy="392860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5E6A780-4223-49CA-87F6-999E5B7A7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1"/>
            <a:stretch/>
          </p:blipFill>
          <p:spPr>
            <a:xfrm>
              <a:off x="3276818" y="1464699"/>
              <a:ext cx="5638364" cy="3928601"/>
            </a:xfrm>
            <a:prstGeom prst="rect">
              <a:avLst/>
            </a:prstGeom>
          </p:spPr>
        </p:pic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E243171-2714-40BA-AFEC-4864E4AF5301}"/>
                </a:ext>
              </a:extLst>
            </p:cNvPr>
            <p:cNvSpPr/>
            <p:nvPr/>
          </p:nvSpPr>
          <p:spPr>
            <a:xfrm>
              <a:off x="3864864" y="3560064"/>
              <a:ext cx="3980688" cy="1377696"/>
            </a:xfrm>
            <a:custGeom>
              <a:avLst/>
              <a:gdLst>
                <a:gd name="connsiteX0" fmla="*/ 6096 w 3505200"/>
                <a:gd name="connsiteY0" fmla="*/ 0 h 1377696"/>
                <a:gd name="connsiteX1" fmla="*/ 0 w 3505200"/>
                <a:gd name="connsiteY1" fmla="*/ 792480 h 1377696"/>
                <a:gd name="connsiteX2" fmla="*/ 2566416 w 3505200"/>
                <a:gd name="connsiteY2" fmla="*/ 1377696 h 1377696"/>
                <a:gd name="connsiteX3" fmla="*/ 3505200 w 3505200"/>
                <a:gd name="connsiteY3" fmla="*/ 1365504 h 1377696"/>
                <a:gd name="connsiteX4" fmla="*/ 6096 w 3505200"/>
                <a:gd name="connsiteY4" fmla="*/ 0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5200" h="1377696">
                  <a:moveTo>
                    <a:pt x="6096" y="0"/>
                  </a:moveTo>
                  <a:lnTo>
                    <a:pt x="0" y="792480"/>
                  </a:lnTo>
                  <a:lnTo>
                    <a:pt x="2566416" y="1377696"/>
                  </a:lnTo>
                  <a:lnTo>
                    <a:pt x="3505200" y="1365504"/>
                  </a:lnTo>
                  <a:lnTo>
                    <a:pt x="6096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45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10800000">
            <a:off x="868269" y="651002"/>
            <a:ext cx="10247572" cy="5358779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AA19614-520B-4588-9548-F14414B8E1A8}"/>
              </a:ext>
            </a:extLst>
          </p:cNvPr>
          <p:cNvSpPr txBox="1"/>
          <p:nvPr/>
        </p:nvSpPr>
        <p:spPr>
          <a:xfrm>
            <a:off x="5065038" y="893894"/>
            <a:ext cx="2391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 err="1">
                <a:solidFill>
                  <a:prstClr val="black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그늘막</a:t>
            </a:r>
            <a:r>
              <a:rPr lang="ko-KR" altLang="en-US" sz="4000" b="1" dirty="0">
                <a:solidFill>
                  <a:prstClr val="black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 단점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AABBC4-35A0-4614-B6F7-55B586C76627}"/>
              </a:ext>
            </a:extLst>
          </p:cNvPr>
          <p:cNvCxnSpPr>
            <a:cxnSpLocks/>
          </p:cNvCxnSpPr>
          <p:nvPr/>
        </p:nvCxnSpPr>
        <p:spPr>
          <a:xfrm>
            <a:off x="6265849" y="1724487"/>
            <a:ext cx="0" cy="4384487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16B4D42-BBD2-464E-B92A-3D4CC657C52F}"/>
              </a:ext>
            </a:extLst>
          </p:cNvPr>
          <p:cNvCxnSpPr>
            <a:cxnSpLocks/>
          </p:cNvCxnSpPr>
          <p:nvPr/>
        </p:nvCxnSpPr>
        <p:spPr>
          <a:xfrm>
            <a:off x="2006353" y="3604918"/>
            <a:ext cx="8728277" cy="0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681B117-0BC2-445C-A4E3-F7CA8265F1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92" y="2634611"/>
            <a:ext cx="837823" cy="83782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9DC0D98-51A0-48C6-954F-E2FE1917F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72" y="3808425"/>
            <a:ext cx="599902" cy="59990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9EEE25C5-7A67-47AD-9815-5E4235B1ED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81" y="4259570"/>
            <a:ext cx="1257279" cy="1257279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516A493-4D4A-41DA-B4CA-38E6195797E5}"/>
              </a:ext>
            </a:extLst>
          </p:cNvPr>
          <p:cNvSpPr/>
          <p:nvPr/>
        </p:nvSpPr>
        <p:spPr>
          <a:xfrm>
            <a:off x="4575724" y="5534932"/>
            <a:ext cx="937864" cy="232989"/>
          </a:xfrm>
          <a:prstGeom prst="ellipse">
            <a:avLst/>
          </a:prstGeom>
          <a:solidFill>
            <a:schemeClr val="dk1">
              <a:alpha val="4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FFF930CE-8F8F-44AE-9D49-70B78B5311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2" y="5005453"/>
            <a:ext cx="667981" cy="66798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11AC980-42E2-4C17-8A2F-D2CDC0EE0A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97" y="2456466"/>
            <a:ext cx="892229" cy="89222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BDA348E-3ACC-4148-9018-D2B8235010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15" y="1653337"/>
            <a:ext cx="1125257" cy="1125257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294782A2-C38F-4CE6-88BE-9747E6A54C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3179">
            <a:off x="4729377" y="2115573"/>
            <a:ext cx="1265921" cy="1265921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6604AB04-71A7-4888-BA9B-C39D0FC779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13" y="2670714"/>
            <a:ext cx="621378" cy="57641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D7EFAC83-56CA-460F-93E6-5D57C7F8E6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13" y="3984700"/>
            <a:ext cx="1598442" cy="1598442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A7D3068-7847-4EA9-ADCD-6FA55A4611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19" y="4546614"/>
            <a:ext cx="829999" cy="829999"/>
          </a:xfrm>
          <a:prstGeom prst="rect">
            <a:avLst/>
          </a:prstGeom>
        </p:spPr>
      </p:pic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852E716-4B2C-4495-99A0-8C0704ACEBC1}"/>
              </a:ext>
            </a:extLst>
          </p:cNvPr>
          <p:cNvGrpSpPr/>
          <p:nvPr/>
        </p:nvGrpSpPr>
        <p:grpSpPr>
          <a:xfrm>
            <a:off x="8674808" y="4492602"/>
            <a:ext cx="364668" cy="1009670"/>
            <a:chOff x="5842142" y="4703086"/>
            <a:chExt cx="468491" cy="656606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06DB55BA-25E5-459C-94B0-6C43542EC3E1}"/>
                </a:ext>
              </a:extLst>
            </p:cNvPr>
            <p:cNvCxnSpPr>
              <a:cxnSpLocks/>
            </p:cNvCxnSpPr>
            <p:nvPr/>
          </p:nvCxnSpPr>
          <p:spPr>
            <a:xfrm>
              <a:off x="5866374" y="4703086"/>
              <a:ext cx="440241" cy="389223"/>
            </a:xfrm>
            <a:prstGeom prst="line">
              <a:avLst/>
            </a:prstGeom>
            <a:ln w="8572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A2484F8-8CA5-4CF9-BC88-15DCA2143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2142" y="5102647"/>
              <a:ext cx="468491" cy="257045"/>
            </a:xfrm>
            <a:prstGeom prst="line">
              <a:avLst/>
            </a:prstGeom>
            <a:ln w="8572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D8D26A55-72C3-4687-81E5-311C1166B8C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25" y="1759763"/>
            <a:ext cx="1770023" cy="16109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61A3B069-A710-4909-97ED-72CD89A76B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58" y="2635598"/>
            <a:ext cx="837823" cy="83782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E7734F9E-754F-48B0-8608-D1800A8DA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11" y="2521680"/>
            <a:ext cx="837823" cy="837823"/>
          </a:xfrm>
          <a:prstGeom prst="rect">
            <a:avLst/>
          </a:prstGeom>
        </p:spPr>
      </p:pic>
      <p:sp>
        <p:nvSpPr>
          <p:cNvPr id="88" name="곱하기 기호 87">
            <a:extLst>
              <a:ext uri="{FF2B5EF4-FFF2-40B4-BE49-F238E27FC236}">
                <a16:creationId xmlns:a16="http://schemas.microsoft.com/office/drawing/2014/main" id="{DF8C10A8-3D33-4517-AAD1-C48071712B9B}"/>
              </a:ext>
            </a:extLst>
          </p:cNvPr>
          <p:cNvSpPr/>
          <p:nvPr/>
        </p:nvSpPr>
        <p:spPr>
          <a:xfrm>
            <a:off x="9079965" y="2279105"/>
            <a:ext cx="924470" cy="1359627"/>
          </a:xfrm>
          <a:prstGeom prst="mathMultiply">
            <a:avLst>
              <a:gd name="adj1" fmla="val 79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057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10800000">
            <a:off x="1179682" y="722589"/>
            <a:ext cx="10247572" cy="535877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BE42110-D3E4-4DBF-95B7-EA29ACA2B6BD}"/>
              </a:ext>
            </a:extLst>
          </p:cNvPr>
          <p:cNvSpPr txBox="1"/>
          <p:nvPr/>
        </p:nvSpPr>
        <p:spPr>
          <a:xfrm>
            <a:off x="1876117" y="1015159"/>
            <a:ext cx="4906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왜 위치선정을 </a:t>
            </a:r>
            <a:r>
              <a:rPr lang="ko-KR" altLang="en-US" sz="3600" b="1" dirty="0" err="1">
                <a:solidFill>
                  <a:prstClr val="black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해야하는가</a:t>
            </a:r>
            <a:r>
              <a:rPr lang="en-US" altLang="ko-KR" sz="3600" b="1" dirty="0">
                <a:solidFill>
                  <a:prstClr val="black"/>
                </a:solidFill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?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뉴스속보" panose="02020503020101020101" pitchFamily="18" charset="-127"/>
              <a:ea typeface="THE뉴스속보" panose="02020503020101020101" pitchFamily="18" charset="-127"/>
              <a:cs typeface="THE뉴스속보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38958-6A22-48CD-8DB4-44A7380C14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0" b="10918"/>
          <a:stretch/>
        </p:blipFill>
        <p:spPr>
          <a:xfrm>
            <a:off x="8146472" y="3328342"/>
            <a:ext cx="1469533" cy="1145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83838D-C2CE-4755-9949-97E221D1B8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85" y="3295957"/>
            <a:ext cx="1242870" cy="12428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28ACC4-117D-4758-9FAC-0CA5904DDC31}"/>
              </a:ext>
            </a:extLst>
          </p:cNvPr>
          <p:cNvSpPr txBox="1"/>
          <p:nvPr/>
        </p:nvSpPr>
        <p:spPr>
          <a:xfrm>
            <a:off x="6012857" y="3703266"/>
            <a:ext cx="114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타이포_크레파스 M" panose="02020503020101020101" pitchFamily="18" charset="-127"/>
                <a:ea typeface="타이포_크레파스 M" panose="02020503020101020101" pitchFamily="18" charset="-127"/>
              </a:rPr>
              <a:t>고려사항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07090D-BFEC-4011-BC95-AE499A838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56" y="4763917"/>
            <a:ext cx="1242870" cy="12428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139514-3B2D-4D7C-85FF-40533140FA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030" y="2896359"/>
            <a:ext cx="670425" cy="67042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EA997456-30A5-4528-997F-F9FE6990289C}"/>
              </a:ext>
            </a:extLst>
          </p:cNvPr>
          <p:cNvSpPr/>
          <p:nvPr/>
        </p:nvSpPr>
        <p:spPr>
          <a:xfrm>
            <a:off x="5866984" y="3255295"/>
            <a:ext cx="1326016" cy="1265274"/>
          </a:xfrm>
          <a:prstGeom prst="ellipse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1FB7D74-3597-4FA2-A9A4-764CBF15E72E}"/>
              </a:ext>
            </a:extLst>
          </p:cNvPr>
          <p:cNvSpPr/>
          <p:nvPr/>
        </p:nvSpPr>
        <p:spPr>
          <a:xfrm>
            <a:off x="5917356" y="3312795"/>
            <a:ext cx="1228299" cy="1155952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1C354A4-BAF2-4D31-833D-4190C3C024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84" y="1661490"/>
            <a:ext cx="1382821" cy="126527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269C54-31EB-4850-B4F9-3FD43A1D68D1}"/>
              </a:ext>
            </a:extLst>
          </p:cNvPr>
          <p:cNvGrpSpPr/>
          <p:nvPr/>
        </p:nvGrpSpPr>
        <p:grpSpPr>
          <a:xfrm>
            <a:off x="0" y="9236"/>
            <a:ext cx="12192000" cy="6858000"/>
            <a:chOff x="0" y="0"/>
            <a:chExt cx="12192000" cy="6858000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8EE7B5-A39D-4581-AA5F-A2D330A697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4CF4C8B-1EB3-4398-BDEC-184E3F81624B}"/>
                </a:ext>
              </a:extLst>
            </p:cNvPr>
            <p:cNvSpPr txBox="1"/>
            <p:nvPr/>
          </p:nvSpPr>
          <p:spPr>
            <a:xfrm>
              <a:off x="2698644" y="3114248"/>
              <a:ext cx="67947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bg1"/>
                  </a:solidFill>
                  <a:latin typeface="DX백두산B" panose="02010606000101010101" pitchFamily="2" charset="-127"/>
                  <a:ea typeface="DX백두산B" panose="02010606000101010101" pitchFamily="2" charset="-127"/>
                </a:rPr>
                <a:t>쿨링포그를</a:t>
              </a:r>
              <a:r>
                <a:rPr lang="ko-KR" altLang="en-US" sz="3200" dirty="0">
                  <a:solidFill>
                    <a:schemeClr val="bg1"/>
                  </a:solidFill>
                  <a:latin typeface="DX백두산B" panose="02010606000101010101" pitchFamily="2" charset="-127"/>
                  <a:ea typeface="DX백두산B" panose="02010606000101010101" pitchFamily="2" charset="-127"/>
                </a:rPr>
                <a:t> 어디에 설치하면 좋을까</a:t>
              </a:r>
              <a:r>
                <a:rPr lang="en-US" altLang="ko-KR" sz="3200" dirty="0">
                  <a:solidFill>
                    <a:schemeClr val="bg1"/>
                  </a:solidFill>
                  <a:latin typeface="DX백두산B" panose="02010606000101010101" pitchFamily="2" charset="-127"/>
                  <a:ea typeface="DX백두산B" panose="02010606000101010101" pitchFamily="2" charset="-127"/>
                </a:rPr>
                <a:t>?</a:t>
              </a:r>
              <a:endParaRPr lang="ko-KR" altLang="en-US" sz="3200" dirty="0">
                <a:solidFill>
                  <a:schemeClr val="bg1"/>
                </a:solidFill>
                <a:latin typeface="DX백두산B" panose="02010606000101010101" pitchFamily="2" charset="-127"/>
                <a:ea typeface="DX백두산B" panose="02010606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89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3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1303712" y="461420"/>
            <a:ext cx="8243374" cy="535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2467" y="668077"/>
            <a:ext cx="10247572" cy="535877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rot="21430038">
            <a:off x="10417163" y="443746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68" name="그룹 67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66" name="자유형 65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순서도: 저장 데이터 68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저장 데이터 69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9240" y="561241"/>
            <a:ext cx="1061637" cy="5656384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 rot="1648442" flipH="1">
            <a:off x="-524219" y="3554282"/>
            <a:ext cx="1815354" cy="2857208"/>
            <a:chOff x="5816026" y="2680319"/>
            <a:chExt cx="2419559" cy="3808174"/>
          </a:xfrm>
          <a:effectLst>
            <a:outerShdw blurRad="1524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74" name="그룹 73"/>
            <p:cNvGrpSpPr/>
            <p:nvPr/>
          </p:nvGrpSpPr>
          <p:grpSpPr>
            <a:xfrm>
              <a:off x="5816026" y="2680319"/>
              <a:ext cx="1928727" cy="2937494"/>
              <a:chOff x="5816026" y="2680319"/>
              <a:chExt cx="1928727" cy="2937494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6056388" y="2982977"/>
                <a:ext cx="1307962" cy="1106546"/>
              </a:xfrm>
              <a:custGeom>
                <a:avLst/>
                <a:gdLst>
                  <a:gd name="connsiteX0" fmla="*/ 1059709 w 1085045"/>
                  <a:gd name="connsiteY0" fmla="*/ 744090 h 1046466"/>
                  <a:gd name="connsiteX1" fmla="*/ 697759 w 1085045"/>
                  <a:gd name="connsiteY1" fmla="*/ 172590 h 1046466"/>
                  <a:gd name="connsiteX2" fmla="*/ 516784 w 1085045"/>
                  <a:gd name="connsiteY2" fmla="*/ 167828 h 1046466"/>
                  <a:gd name="connsiteX3" fmla="*/ 240559 w 1085045"/>
                  <a:gd name="connsiteY3" fmla="*/ 91628 h 1046466"/>
                  <a:gd name="connsiteX4" fmla="*/ 92921 w 1085045"/>
                  <a:gd name="connsiteY4" fmla="*/ 3521 h 1046466"/>
                  <a:gd name="connsiteX5" fmla="*/ 52 w 1085045"/>
                  <a:gd name="connsiteY5" fmla="*/ 58290 h 1046466"/>
                  <a:gd name="connsiteX6" fmla="*/ 104827 w 1085045"/>
                  <a:gd name="connsiteY6" fmla="*/ 413096 h 1046466"/>
                  <a:gd name="connsiteX7" fmla="*/ 409627 w 1085045"/>
                  <a:gd name="connsiteY7" fmla="*/ 846484 h 1046466"/>
                  <a:gd name="connsiteX8" fmla="*/ 664421 w 1085045"/>
                  <a:gd name="connsiteY8" fmla="*/ 1041746 h 1046466"/>
                  <a:gd name="connsiteX9" fmla="*/ 971602 w 1085045"/>
                  <a:gd name="connsiteY9" fmla="*/ 972690 h 1046466"/>
                  <a:gd name="connsiteX10" fmla="*/ 1045421 w 1085045"/>
                  <a:gd name="connsiteY10" fmla="*/ 825053 h 1046466"/>
                  <a:gd name="connsiteX11" fmla="*/ 1059709 w 1085045"/>
                  <a:gd name="connsiteY11" fmla="*/ 744090 h 1046466"/>
                  <a:gd name="connsiteX0" fmla="*/ 1286461 w 1311797"/>
                  <a:gd name="connsiteY0" fmla="*/ 741298 h 1043674"/>
                  <a:gd name="connsiteX1" fmla="*/ 924511 w 1311797"/>
                  <a:gd name="connsiteY1" fmla="*/ 169798 h 1043674"/>
                  <a:gd name="connsiteX2" fmla="*/ 743536 w 1311797"/>
                  <a:gd name="connsiteY2" fmla="*/ 165036 h 1043674"/>
                  <a:gd name="connsiteX3" fmla="*/ 467311 w 1311797"/>
                  <a:gd name="connsiteY3" fmla="*/ 88836 h 1043674"/>
                  <a:gd name="connsiteX4" fmla="*/ 319673 w 1311797"/>
                  <a:gd name="connsiteY4" fmla="*/ 729 h 1043674"/>
                  <a:gd name="connsiteX5" fmla="*/ 226804 w 1311797"/>
                  <a:gd name="connsiteY5" fmla="*/ 55498 h 1043674"/>
                  <a:gd name="connsiteX6" fmla="*/ 12492 w 1311797"/>
                  <a:gd name="connsiteY6" fmla="*/ 200754 h 1043674"/>
                  <a:gd name="connsiteX7" fmla="*/ 636379 w 1311797"/>
                  <a:gd name="connsiteY7" fmla="*/ 843692 h 1043674"/>
                  <a:gd name="connsiteX8" fmla="*/ 891173 w 1311797"/>
                  <a:gd name="connsiteY8" fmla="*/ 1038954 h 1043674"/>
                  <a:gd name="connsiteX9" fmla="*/ 1198354 w 1311797"/>
                  <a:gd name="connsiteY9" fmla="*/ 969898 h 1043674"/>
                  <a:gd name="connsiteX10" fmla="*/ 1272173 w 1311797"/>
                  <a:gd name="connsiteY10" fmla="*/ 822261 h 1043674"/>
                  <a:gd name="connsiteX11" fmla="*/ 1286461 w 1311797"/>
                  <a:gd name="connsiteY11" fmla="*/ 741298 h 1043674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5550 w 1310886"/>
                  <a:gd name="connsiteY0" fmla="*/ 741298 h 1041918"/>
                  <a:gd name="connsiteX1" fmla="*/ 923600 w 1310886"/>
                  <a:gd name="connsiteY1" fmla="*/ 169798 h 1041918"/>
                  <a:gd name="connsiteX2" fmla="*/ 742625 w 1310886"/>
                  <a:gd name="connsiteY2" fmla="*/ 165036 h 1041918"/>
                  <a:gd name="connsiteX3" fmla="*/ 466400 w 1310886"/>
                  <a:gd name="connsiteY3" fmla="*/ 88836 h 1041918"/>
                  <a:gd name="connsiteX4" fmla="*/ 318762 w 1310886"/>
                  <a:gd name="connsiteY4" fmla="*/ 729 h 1041918"/>
                  <a:gd name="connsiteX5" fmla="*/ 225893 w 1310886"/>
                  <a:gd name="connsiteY5" fmla="*/ 55498 h 1041918"/>
                  <a:gd name="connsiteX6" fmla="*/ 11581 w 1310886"/>
                  <a:gd name="connsiteY6" fmla="*/ 200754 h 1041918"/>
                  <a:gd name="connsiteX7" fmla="*/ 616418 w 1310886"/>
                  <a:gd name="connsiteY7" fmla="*/ 877030 h 1041918"/>
                  <a:gd name="connsiteX8" fmla="*/ 890262 w 1310886"/>
                  <a:gd name="connsiteY8" fmla="*/ 1038954 h 1041918"/>
                  <a:gd name="connsiteX9" fmla="*/ 1197443 w 1310886"/>
                  <a:gd name="connsiteY9" fmla="*/ 969898 h 1041918"/>
                  <a:gd name="connsiteX10" fmla="*/ 1271262 w 1310886"/>
                  <a:gd name="connsiteY10" fmla="*/ 822261 h 1041918"/>
                  <a:gd name="connsiteX11" fmla="*/ 1285550 w 1310886"/>
                  <a:gd name="connsiteY11" fmla="*/ 741298 h 1041918"/>
                  <a:gd name="connsiteX0" fmla="*/ 1280446 w 1305782"/>
                  <a:gd name="connsiteY0" fmla="*/ 741298 h 1102017"/>
                  <a:gd name="connsiteX1" fmla="*/ 918496 w 1305782"/>
                  <a:gd name="connsiteY1" fmla="*/ 169798 h 1102017"/>
                  <a:gd name="connsiteX2" fmla="*/ 737521 w 1305782"/>
                  <a:gd name="connsiteY2" fmla="*/ 165036 h 1102017"/>
                  <a:gd name="connsiteX3" fmla="*/ 461296 w 1305782"/>
                  <a:gd name="connsiteY3" fmla="*/ 88836 h 1102017"/>
                  <a:gd name="connsiteX4" fmla="*/ 313658 w 1305782"/>
                  <a:gd name="connsiteY4" fmla="*/ 729 h 1102017"/>
                  <a:gd name="connsiteX5" fmla="*/ 220789 w 1305782"/>
                  <a:gd name="connsiteY5" fmla="*/ 55498 h 1102017"/>
                  <a:gd name="connsiteX6" fmla="*/ 6477 w 1305782"/>
                  <a:gd name="connsiteY6" fmla="*/ 200754 h 1102017"/>
                  <a:gd name="connsiteX7" fmla="*/ 494633 w 1305782"/>
                  <a:gd name="connsiteY7" fmla="*/ 993712 h 1102017"/>
                  <a:gd name="connsiteX8" fmla="*/ 885158 w 1305782"/>
                  <a:gd name="connsiteY8" fmla="*/ 1038954 h 1102017"/>
                  <a:gd name="connsiteX9" fmla="*/ 1192339 w 1305782"/>
                  <a:gd name="connsiteY9" fmla="*/ 969898 h 1102017"/>
                  <a:gd name="connsiteX10" fmla="*/ 1266158 w 1305782"/>
                  <a:gd name="connsiteY10" fmla="*/ 822261 h 1102017"/>
                  <a:gd name="connsiteX11" fmla="*/ 1280446 w 1305782"/>
                  <a:gd name="connsiteY11" fmla="*/ 741298 h 1102017"/>
                  <a:gd name="connsiteX0" fmla="*/ 1297382 w 1322718"/>
                  <a:gd name="connsiteY0" fmla="*/ 741298 h 1102017"/>
                  <a:gd name="connsiteX1" fmla="*/ 935432 w 1322718"/>
                  <a:gd name="connsiteY1" fmla="*/ 169798 h 1102017"/>
                  <a:gd name="connsiteX2" fmla="*/ 754457 w 1322718"/>
                  <a:gd name="connsiteY2" fmla="*/ 165036 h 1102017"/>
                  <a:gd name="connsiteX3" fmla="*/ 478232 w 1322718"/>
                  <a:gd name="connsiteY3" fmla="*/ 88836 h 1102017"/>
                  <a:gd name="connsiteX4" fmla="*/ 330594 w 1322718"/>
                  <a:gd name="connsiteY4" fmla="*/ 729 h 1102017"/>
                  <a:gd name="connsiteX5" fmla="*/ 237725 w 1322718"/>
                  <a:gd name="connsiteY5" fmla="*/ 55498 h 1102017"/>
                  <a:gd name="connsiteX6" fmla="*/ 23413 w 1322718"/>
                  <a:gd name="connsiteY6" fmla="*/ 200754 h 1102017"/>
                  <a:gd name="connsiteX7" fmla="*/ 511569 w 1322718"/>
                  <a:gd name="connsiteY7" fmla="*/ 993712 h 1102017"/>
                  <a:gd name="connsiteX8" fmla="*/ 902094 w 1322718"/>
                  <a:gd name="connsiteY8" fmla="*/ 1038954 h 1102017"/>
                  <a:gd name="connsiteX9" fmla="*/ 1209275 w 1322718"/>
                  <a:gd name="connsiteY9" fmla="*/ 969898 h 1102017"/>
                  <a:gd name="connsiteX10" fmla="*/ 1283094 w 1322718"/>
                  <a:gd name="connsiteY10" fmla="*/ 822261 h 1102017"/>
                  <a:gd name="connsiteX11" fmla="*/ 1297382 w 1322718"/>
                  <a:gd name="connsiteY11" fmla="*/ 741298 h 1102017"/>
                  <a:gd name="connsiteX0" fmla="*/ 1280258 w 1305594"/>
                  <a:gd name="connsiteY0" fmla="*/ 741298 h 1100342"/>
                  <a:gd name="connsiteX1" fmla="*/ 918308 w 1305594"/>
                  <a:gd name="connsiteY1" fmla="*/ 169798 h 1100342"/>
                  <a:gd name="connsiteX2" fmla="*/ 737333 w 1305594"/>
                  <a:gd name="connsiteY2" fmla="*/ 165036 h 1100342"/>
                  <a:gd name="connsiteX3" fmla="*/ 461108 w 1305594"/>
                  <a:gd name="connsiteY3" fmla="*/ 88836 h 1100342"/>
                  <a:gd name="connsiteX4" fmla="*/ 313470 w 1305594"/>
                  <a:gd name="connsiteY4" fmla="*/ 729 h 1100342"/>
                  <a:gd name="connsiteX5" fmla="*/ 220601 w 1305594"/>
                  <a:gd name="connsiteY5" fmla="*/ 55498 h 1100342"/>
                  <a:gd name="connsiteX6" fmla="*/ 6289 w 1305594"/>
                  <a:gd name="connsiteY6" fmla="*/ 200754 h 1100342"/>
                  <a:gd name="connsiteX7" fmla="*/ 489682 w 1305594"/>
                  <a:gd name="connsiteY7" fmla="*/ 991330 h 1100342"/>
                  <a:gd name="connsiteX8" fmla="*/ 884970 w 1305594"/>
                  <a:gd name="connsiteY8" fmla="*/ 1038954 h 1100342"/>
                  <a:gd name="connsiteX9" fmla="*/ 1192151 w 1305594"/>
                  <a:gd name="connsiteY9" fmla="*/ 969898 h 1100342"/>
                  <a:gd name="connsiteX10" fmla="*/ 1265970 w 1305594"/>
                  <a:gd name="connsiteY10" fmla="*/ 822261 h 1100342"/>
                  <a:gd name="connsiteX11" fmla="*/ 1280258 w 1305594"/>
                  <a:gd name="connsiteY11" fmla="*/ 741298 h 1100342"/>
                  <a:gd name="connsiteX0" fmla="*/ 1280258 w 1305594"/>
                  <a:gd name="connsiteY0" fmla="*/ 741298 h 1106546"/>
                  <a:gd name="connsiteX1" fmla="*/ 918308 w 1305594"/>
                  <a:gd name="connsiteY1" fmla="*/ 169798 h 1106546"/>
                  <a:gd name="connsiteX2" fmla="*/ 737333 w 1305594"/>
                  <a:gd name="connsiteY2" fmla="*/ 165036 h 1106546"/>
                  <a:gd name="connsiteX3" fmla="*/ 461108 w 1305594"/>
                  <a:gd name="connsiteY3" fmla="*/ 88836 h 1106546"/>
                  <a:gd name="connsiteX4" fmla="*/ 313470 w 1305594"/>
                  <a:gd name="connsiteY4" fmla="*/ 729 h 1106546"/>
                  <a:gd name="connsiteX5" fmla="*/ 220601 w 1305594"/>
                  <a:gd name="connsiteY5" fmla="*/ 55498 h 1106546"/>
                  <a:gd name="connsiteX6" fmla="*/ 6289 w 1305594"/>
                  <a:gd name="connsiteY6" fmla="*/ 200754 h 1106546"/>
                  <a:gd name="connsiteX7" fmla="*/ 489682 w 1305594"/>
                  <a:gd name="connsiteY7" fmla="*/ 991330 h 1106546"/>
                  <a:gd name="connsiteX8" fmla="*/ 884970 w 1305594"/>
                  <a:gd name="connsiteY8" fmla="*/ 1038954 h 1106546"/>
                  <a:gd name="connsiteX9" fmla="*/ 1192151 w 1305594"/>
                  <a:gd name="connsiteY9" fmla="*/ 969898 h 1106546"/>
                  <a:gd name="connsiteX10" fmla="*/ 1265970 w 1305594"/>
                  <a:gd name="connsiteY10" fmla="*/ 822261 h 1106546"/>
                  <a:gd name="connsiteX11" fmla="*/ 1280258 w 1305594"/>
                  <a:gd name="connsiteY11" fmla="*/ 741298 h 1106546"/>
                  <a:gd name="connsiteX0" fmla="*/ 1282626 w 1307962"/>
                  <a:gd name="connsiteY0" fmla="*/ 741298 h 1106546"/>
                  <a:gd name="connsiteX1" fmla="*/ 920676 w 1307962"/>
                  <a:gd name="connsiteY1" fmla="*/ 169798 h 1106546"/>
                  <a:gd name="connsiteX2" fmla="*/ 739701 w 1307962"/>
                  <a:gd name="connsiteY2" fmla="*/ 165036 h 1106546"/>
                  <a:gd name="connsiteX3" fmla="*/ 463476 w 1307962"/>
                  <a:gd name="connsiteY3" fmla="*/ 88836 h 1106546"/>
                  <a:gd name="connsiteX4" fmla="*/ 315838 w 1307962"/>
                  <a:gd name="connsiteY4" fmla="*/ 729 h 1106546"/>
                  <a:gd name="connsiteX5" fmla="*/ 222969 w 1307962"/>
                  <a:gd name="connsiteY5" fmla="*/ 55498 h 1106546"/>
                  <a:gd name="connsiteX6" fmla="*/ 8657 w 1307962"/>
                  <a:gd name="connsiteY6" fmla="*/ 200754 h 1106546"/>
                  <a:gd name="connsiteX7" fmla="*/ 492050 w 1307962"/>
                  <a:gd name="connsiteY7" fmla="*/ 991330 h 1106546"/>
                  <a:gd name="connsiteX8" fmla="*/ 887338 w 1307962"/>
                  <a:gd name="connsiteY8" fmla="*/ 1038954 h 1106546"/>
                  <a:gd name="connsiteX9" fmla="*/ 1194519 w 1307962"/>
                  <a:gd name="connsiteY9" fmla="*/ 969898 h 1106546"/>
                  <a:gd name="connsiteX10" fmla="*/ 1268338 w 1307962"/>
                  <a:gd name="connsiteY10" fmla="*/ 822261 h 1106546"/>
                  <a:gd name="connsiteX11" fmla="*/ 1282626 w 1307962"/>
                  <a:gd name="connsiteY11" fmla="*/ 741298 h 11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7962" h="1106546">
                    <a:moveTo>
                      <a:pt x="1282626" y="741298"/>
                    </a:moveTo>
                    <a:cubicBezTo>
                      <a:pt x="1224682" y="632554"/>
                      <a:pt x="1011163" y="265842"/>
                      <a:pt x="920676" y="169798"/>
                    </a:cubicBezTo>
                    <a:cubicBezTo>
                      <a:pt x="830189" y="73754"/>
                      <a:pt x="815901" y="178530"/>
                      <a:pt x="739701" y="165036"/>
                    </a:cubicBezTo>
                    <a:cubicBezTo>
                      <a:pt x="663501" y="151542"/>
                      <a:pt x="534120" y="116220"/>
                      <a:pt x="463476" y="88836"/>
                    </a:cubicBezTo>
                    <a:cubicBezTo>
                      <a:pt x="392832" y="61452"/>
                      <a:pt x="355922" y="6285"/>
                      <a:pt x="315838" y="729"/>
                    </a:cubicBezTo>
                    <a:cubicBezTo>
                      <a:pt x="275753" y="-4827"/>
                      <a:pt x="274166" y="22161"/>
                      <a:pt x="222969" y="55498"/>
                    </a:cubicBezTo>
                    <a:cubicBezTo>
                      <a:pt x="171772" y="88836"/>
                      <a:pt x="-45715" y="144794"/>
                      <a:pt x="8657" y="200754"/>
                    </a:cubicBezTo>
                    <a:cubicBezTo>
                      <a:pt x="63029" y="256714"/>
                      <a:pt x="478952" y="765905"/>
                      <a:pt x="492050" y="991330"/>
                    </a:cubicBezTo>
                    <a:cubicBezTo>
                      <a:pt x="505148" y="1216755"/>
                      <a:pt x="770260" y="1042526"/>
                      <a:pt x="887338" y="1038954"/>
                    </a:cubicBezTo>
                    <a:cubicBezTo>
                      <a:pt x="1004416" y="1035382"/>
                      <a:pt x="1131019" y="1006014"/>
                      <a:pt x="1194519" y="969898"/>
                    </a:cubicBezTo>
                    <a:cubicBezTo>
                      <a:pt x="1258019" y="933783"/>
                      <a:pt x="1253654" y="859567"/>
                      <a:pt x="1268338" y="822261"/>
                    </a:cubicBezTo>
                    <a:cubicBezTo>
                      <a:pt x="1283022" y="784955"/>
                      <a:pt x="1340570" y="850042"/>
                      <a:pt x="1282626" y="741298"/>
                    </a:cubicBezTo>
                    <a:close/>
                  </a:path>
                </a:pathLst>
              </a:custGeom>
              <a:solidFill>
                <a:srgbClr val="E78B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5816026" y="2680319"/>
                <a:ext cx="1928727" cy="2937494"/>
                <a:chOff x="5816026" y="2680319"/>
                <a:chExt cx="1928727" cy="2937494"/>
              </a:xfrm>
            </p:grpSpPr>
            <p:sp>
              <p:nvSpPr>
                <p:cNvPr id="80" name="직사각형 44"/>
                <p:cNvSpPr/>
                <p:nvPr/>
              </p:nvSpPr>
              <p:spPr>
                <a:xfrm rot="3273654">
                  <a:off x="5809614" y="322864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44"/>
                <p:cNvSpPr/>
                <p:nvPr/>
              </p:nvSpPr>
              <p:spPr>
                <a:xfrm rot="3273654">
                  <a:off x="6140526" y="3137741"/>
                  <a:ext cx="1264304" cy="349459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304" h="403391">
                      <a:moveTo>
                        <a:pt x="40339" y="108509"/>
                      </a:moveTo>
                      <a:cubicBezTo>
                        <a:pt x="448402" y="-35441"/>
                        <a:pt x="770929" y="-14043"/>
                        <a:pt x="1264304" y="46214"/>
                      </a:cubicBezTo>
                      <a:lnTo>
                        <a:pt x="1197363" y="403391"/>
                      </a:lnTo>
                      <a:cubicBezTo>
                        <a:pt x="866417" y="367945"/>
                        <a:pt x="514690" y="321037"/>
                        <a:pt x="121086" y="391979"/>
                      </a:cubicBezTo>
                      <a:cubicBezTo>
                        <a:pt x="59611" y="376938"/>
                        <a:pt x="-63860" y="198451"/>
                        <a:pt x="40339" y="108509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4"/>
                <p:cNvSpPr/>
                <p:nvPr/>
              </p:nvSpPr>
              <p:spPr>
                <a:xfrm rot="3273654">
                  <a:off x="5538285" y="3498371"/>
                  <a:ext cx="1237829" cy="364104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28493 w 1237829"/>
                    <a:gd name="connsiteY0" fmla="*/ 62115 h 356997"/>
                    <a:gd name="connsiteX1" fmla="*/ 1237829 w 1237829"/>
                    <a:gd name="connsiteY1" fmla="*/ 24413 h 356997"/>
                    <a:gd name="connsiteX2" fmla="*/ 1185517 w 1237829"/>
                    <a:gd name="connsiteY2" fmla="*/ 356997 h 356997"/>
                    <a:gd name="connsiteX3" fmla="*/ 178418 w 1237829"/>
                    <a:gd name="connsiteY3" fmla="*/ 328193 h 356997"/>
                    <a:gd name="connsiteX4" fmla="*/ 28493 w 1237829"/>
                    <a:gd name="connsiteY4" fmla="*/ 62115 h 356997"/>
                    <a:gd name="connsiteX0" fmla="*/ 28493 w 1237829"/>
                    <a:gd name="connsiteY0" fmla="*/ 69222 h 364104"/>
                    <a:gd name="connsiteX1" fmla="*/ 1237829 w 1237829"/>
                    <a:gd name="connsiteY1" fmla="*/ 31520 h 364104"/>
                    <a:gd name="connsiteX2" fmla="*/ 1185517 w 1237829"/>
                    <a:gd name="connsiteY2" fmla="*/ 364104 h 364104"/>
                    <a:gd name="connsiteX3" fmla="*/ 178418 w 1237829"/>
                    <a:gd name="connsiteY3" fmla="*/ 335300 h 364104"/>
                    <a:gd name="connsiteX4" fmla="*/ 28493 w 1237829"/>
                    <a:gd name="connsiteY4" fmla="*/ 69222 h 36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29" h="364104">
                      <a:moveTo>
                        <a:pt x="28493" y="69222"/>
                      </a:moveTo>
                      <a:cubicBezTo>
                        <a:pt x="464573" y="-34843"/>
                        <a:pt x="838888" y="1266"/>
                        <a:pt x="1237829" y="31520"/>
                      </a:cubicBezTo>
                      <a:lnTo>
                        <a:pt x="1185517" y="364104"/>
                      </a:lnTo>
                      <a:cubicBezTo>
                        <a:pt x="854571" y="328658"/>
                        <a:pt x="568998" y="278741"/>
                        <a:pt x="178418" y="335300"/>
                      </a:cubicBezTo>
                      <a:cubicBezTo>
                        <a:pt x="116943" y="320259"/>
                        <a:pt x="-70934" y="203570"/>
                        <a:pt x="28493" y="69222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44"/>
                <p:cNvSpPr/>
                <p:nvPr/>
              </p:nvSpPr>
              <p:spPr>
                <a:xfrm rot="3669500">
                  <a:off x="6653793" y="3314007"/>
                  <a:ext cx="1060794" cy="238170"/>
                </a:xfrm>
                <a:custGeom>
                  <a:avLst/>
                  <a:gdLst>
                    <a:gd name="connsiteX0" fmla="*/ 0 w 1015908"/>
                    <a:gd name="connsiteY0" fmla="*/ 0 h 328896"/>
                    <a:gd name="connsiteX1" fmla="*/ 1015908 w 1015908"/>
                    <a:gd name="connsiteY1" fmla="*/ 0 h 328896"/>
                    <a:gd name="connsiteX2" fmla="*/ 1015908 w 1015908"/>
                    <a:gd name="connsiteY2" fmla="*/ 328896 h 328896"/>
                    <a:gd name="connsiteX3" fmla="*/ 0 w 1015908"/>
                    <a:gd name="connsiteY3" fmla="*/ 328896 h 328896"/>
                    <a:gd name="connsiteX4" fmla="*/ 0 w 1015908"/>
                    <a:gd name="connsiteY4" fmla="*/ 0 h 328896"/>
                    <a:gd name="connsiteX0" fmla="*/ 0 w 1165833"/>
                    <a:gd name="connsiteY0" fmla="*/ 62818 h 328896"/>
                    <a:gd name="connsiteX1" fmla="*/ 1165833 w 1165833"/>
                    <a:gd name="connsiteY1" fmla="*/ 0 h 328896"/>
                    <a:gd name="connsiteX2" fmla="*/ 1165833 w 1165833"/>
                    <a:gd name="connsiteY2" fmla="*/ 328896 h 328896"/>
                    <a:gd name="connsiteX3" fmla="*/ 149925 w 1165833"/>
                    <a:gd name="connsiteY3" fmla="*/ 328896 h 328896"/>
                    <a:gd name="connsiteX4" fmla="*/ 0 w 1165833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62818 h 328896"/>
                    <a:gd name="connsiteX1" fmla="*/ 1193235 w 1193235"/>
                    <a:gd name="connsiteY1" fmla="*/ 0 h 328896"/>
                    <a:gd name="connsiteX2" fmla="*/ 1193235 w 1193235"/>
                    <a:gd name="connsiteY2" fmla="*/ 328896 h 328896"/>
                    <a:gd name="connsiteX3" fmla="*/ 177327 w 1193235"/>
                    <a:gd name="connsiteY3" fmla="*/ 328896 h 328896"/>
                    <a:gd name="connsiteX4" fmla="*/ 27402 w 1193235"/>
                    <a:gd name="connsiteY4" fmla="*/ 62818 h 328896"/>
                    <a:gd name="connsiteX0" fmla="*/ 27402 w 1193235"/>
                    <a:gd name="connsiteY0" fmla="*/ 75328 h 341406"/>
                    <a:gd name="connsiteX1" fmla="*/ 1193235 w 1193235"/>
                    <a:gd name="connsiteY1" fmla="*/ 12510 h 341406"/>
                    <a:gd name="connsiteX2" fmla="*/ 1193235 w 1193235"/>
                    <a:gd name="connsiteY2" fmla="*/ 341406 h 341406"/>
                    <a:gd name="connsiteX3" fmla="*/ 177327 w 1193235"/>
                    <a:gd name="connsiteY3" fmla="*/ 341406 h 341406"/>
                    <a:gd name="connsiteX4" fmla="*/ 27402 w 1193235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41406"/>
                    <a:gd name="connsiteX1" fmla="*/ 1194326 w 1194326"/>
                    <a:gd name="connsiteY1" fmla="*/ 12510 h 341406"/>
                    <a:gd name="connsiteX2" fmla="*/ 1194326 w 1194326"/>
                    <a:gd name="connsiteY2" fmla="*/ 341406 h 341406"/>
                    <a:gd name="connsiteX3" fmla="*/ 178418 w 1194326"/>
                    <a:gd name="connsiteY3" fmla="*/ 341406 h 341406"/>
                    <a:gd name="connsiteX4" fmla="*/ 28493 w 1194326"/>
                    <a:gd name="connsiteY4" fmla="*/ 75328 h 341406"/>
                    <a:gd name="connsiteX0" fmla="*/ 28493 w 1194326"/>
                    <a:gd name="connsiteY0" fmla="*/ 75328 h 370210"/>
                    <a:gd name="connsiteX1" fmla="*/ 1194326 w 1194326"/>
                    <a:gd name="connsiteY1" fmla="*/ 12510 h 370210"/>
                    <a:gd name="connsiteX2" fmla="*/ 1185517 w 1194326"/>
                    <a:gd name="connsiteY2" fmla="*/ 370210 h 370210"/>
                    <a:gd name="connsiteX3" fmla="*/ 178418 w 1194326"/>
                    <a:gd name="connsiteY3" fmla="*/ 341406 h 370210"/>
                    <a:gd name="connsiteX4" fmla="*/ 28493 w 1194326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01994"/>
                    <a:gd name="connsiteY0" fmla="*/ 75328 h 370210"/>
                    <a:gd name="connsiteX1" fmla="*/ 1201994 w 1201994"/>
                    <a:gd name="connsiteY1" fmla="*/ 12510 h 370210"/>
                    <a:gd name="connsiteX2" fmla="*/ 1193185 w 1201994"/>
                    <a:gd name="connsiteY2" fmla="*/ 370210 h 370210"/>
                    <a:gd name="connsiteX3" fmla="*/ 128811 w 1201994"/>
                    <a:gd name="connsiteY3" fmla="*/ 358454 h 370210"/>
                    <a:gd name="connsiteX4" fmla="*/ 36161 w 1201994"/>
                    <a:gd name="connsiteY4" fmla="*/ 75328 h 370210"/>
                    <a:gd name="connsiteX0" fmla="*/ 36161 w 1260126"/>
                    <a:gd name="connsiteY0" fmla="*/ 75007 h 369889"/>
                    <a:gd name="connsiteX1" fmla="*/ 1260126 w 1260126"/>
                    <a:gd name="connsiteY1" fmla="*/ 12712 h 369889"/>
                    <a:gd name="connsiteX2" fmla="*/ 1193185 w 1260126"/>
                    <a:gd name="connsiteY2" fmla="*/ 369889 h 369889"/>
                    <a:gd name="connsiteX3" fmla="*/ 128811 w 1260126"/>
                    <a:gd name="connsiteY3" fmla="*/ 358133 h 369889"/>
                    <a:gd name="connsiteX4" fmla="*/ 36161 w 1260126"/>
                    <a:gd name="connsiteY4" fmla="*/ 75007 h 369889"/>
                    <a:gd name="connsiteX0" fmla="*/ 36161 w 1260126"/>
                    <a:gd name="connsiteY0" fmla="*/ 96504 h 391386"/>
                    <a:gd name="connsiteX1" fmla="*/ 1260126 w 1260126"/>
                    <a:gd name="connsiteY1" fmla="*/ 34209 h 391386"/>
                    <a:gd name="connsiteX2" fmla="*/ 1193185 w 1260126"/>
                    <a:gd name="connsiteY2" fmla="*/ 391386 h 391386"/>
                    <a:gd name="connsiteX3" fmla="*/ 128811 w 1260126"/>
                    <a:gd name="connsiteY3" fmla="*/ 379630 h 391386"/>
                    <a:gd name="connsiteX4" fmla="*/ 36161 w 1260126"/>
                    <a:gd name="connsiteY4" fmla="*/ 96504 h 391386"/>
                    <a:gd name="connsiteX0" fmla="*/ 38202 w 1262167"/>
                    <a:gd name="connsiteY0" fmla="*/ 96504 h 391386"/>
                    <a:gd name="connsiteX1" fmla="*/ 1262167 w 1262167"/>
                    <a:gd name="connsiteY1" fmla="*/ 34209 h 391386"/>
                    <a:gd name="connsiteX2" fmla="*/ 1195226 w 1262167"/>
                    <a:gd name="connsiteY2" fmla="*/ 391386 h 391386"/>
                    <a:gd name="connsiteX3" fmla="*/ 130852 w 1262167"/>
                    <a:gd name="connsiteY3" fmla="*/ 379630 h 391386"/>
                    <a:gd name="connsiteX4" fmla="*/ 38202 w 1262167"/>
                    <a:gd name="connsiteY4" fmla="*/ 96504 h 391386"/>
                    <a:gd name="connsiteX0" fmla="*/ 40339 w 1264304"/>
                    <a:gd name="connsiteY0" fmla="*/ 96504 h 391386"/>
                    <a:gd name="connsiteX1" fmla="*/ 1264304 w 1264304"/>
                    <a:gd name="connsiteY1" fmla="*/ 34209 h 391386"/>
                    <a:gd name="connsiteX2" fmla="*/ 1197363 w 1264304"/>
                    <a:gd name="connsiteY2" fmla="*/ 391386 h 391386"/>
                    <a:gd name="connsiteX3" fmla="*/ 121086 w 1264304"/>
                    <a:gd name="connsiteY3" fmla="*/ 379974 h 391386"/>
                    <a:gd name="connsiteX4" fmla="*/ 40339 w 1264304"/>
                    <a:gd name="connsiteY4" fmla="*/ 96504 h 391386"/>
                    <a:gd name="connsiteX0" fmla="*/ 40339 w 1264304"/>
                    <a:gd name="connsiteY0" fmla="*/ 108509 h 403391"/>
                    <a:gd name="connsiteX1" fmla="*/ 1264304 w 1264304"/>
                    <a:gd name="connsiteY1" fmla="*/ 46214 h 403391"/>
                    <a:gd name="connsiteX2" fmla="*/ 1197363 w 1264304"/>
                    <a:gd name="connsiteY2" fmla="*/ 403391 h 403391"/>
                    <a:gd name="connsiteX3" fmla="*/ 121086 w 1264304"/>
                    <a:gd name="connsiteY3" fmla="*/ 391979 h 403391"/>
                    <a:gd name="connsiteX4" fmla="*/ 40339 w 1264304"/>
                    <a:gd name="connsiteY4" fmla="*/ 108509 h 403391"/>
                    <a:gd name="connsiteX0" fmla="*/ 40339 w 1197363"/>
                    <a:gd name="connsiteY0" fmla="*/ 98244 h 393126"/>
                    <a:gd name="connsiteX1" fmla="*/ 1051789 w 1197363"/>
                    <a:gd name="connsiteY1" fmla="*/ 54923 h 393126"/>
                    <a:gd name="connsiteX2" fmla="*/ 1197363 w 1197363"/>
                    <a:gd name="connsiteY2" fmla="*/ 393126 h 393126"/>
                    <a:gd name="connsiteX3" fmla="*/ 121086 w 1197363"/>
                    <a:gd name="connsiteY3" fmla="*/ 381714 h 393126"/>
                    <a:gd name="connsiteX4" fmla="*/ 40339 w 1197363"/>
                    <a:gd name="connsiteY4" fmla="*/ 98244 h 393126"/>
                    <a:gd name="connsiteX0" fmla="*/ 40339 w 1051789"/>
                    <a:gd name="connsiteY0" fmla="*/ 98242 h 381712"/>
                    <a:gd name="connsiteX1" fmla="*/ 1051789 w 1051789"/>
                    <a:gd name="connsiteY1" fmla="*/ 54921 h 381712"/>
                    <a:gd name="connsiteX2" fmla="*/ 933125 w 1051789"/>
                    <a:gd name="connsiteY2" fmla="*/ 342535 h 381712"/>
                    <a:gd name="connsiteX3" fmla="*/ 121086 w 1051789"/>
                    <a:gd name="connsiteY3" fmla="*/ 381712 h 381712"/>
                    <a:gd name="connsiteX4" fmla="*/ 40339 w 1051789"/>
                    <a:gd name="connsiteY4" fmla="*/ 98242 h 381712"/>
                    <a:gd name="connsiteX0" fmla="*/ 43354 w 1054804"/>
                    <a:gd name="connsiteY0" fmla="*/ 98242 h 429637"/>
                    <a:gd name="connsiteX1" fmla="*/ 1054804 w 1054804"/>
                    <a:gd name="connsiteY1" fmla="*/ 54921 h 429637"/>
                    <a:gd name="connsiteX2" fmla="*/ 936140 w 1054804"/>
                    <a:gd name="connsiteY2" fmla="*/ 342535 h 429637"/>
                    <a:gd name="connsiteX3" fmla="*/ 109168 w 1054804"/>
                    <a:gd name="connsiteY3" fmla="*/ 429637 h 429637"/>
                    <a:gd name="connsiteX4" fmla="*/ 43354 w 1054804"/>
                    <a:gd name="connsiteY4" fmla="*/ 98242 h 429637"/>
                    <a:gd name="connsiteX0" fmla="*/ 50246 w 1033734"/>
                    <a:gd name="connsiteY0" fmla="*/ 92799 h 435416"/>
                    <a:gd name="connsiteX1" fmla="*/ 1033734 w 1033734"/>
                    <a:gd name="connsiteY1" fmla="*/ 60700 h 435416"/>
                    <a:gd name="connsiteX2" fmla="*/ 915070 w 1033734"/>
                    <a:gd name="connsiteY2" fmla="*/ 348314 h 435416"/>
                    <a:gd name="connsiteX3" fmla="*/ 88098 w 1033734"/>
                    <a:gd name="connsiteY3" fmla="*/ 435416 h 435416"/>
                    <a:gd name="connsiteX4" fmla="*/ 50246 w 1033734"/>
                    <a:gd name="connsiteY4" fmla="*/ 92799 h 435416"/>
                    <a:gd name="connsiteX0" fmla="*/ 52274 w 1035762"/>
                    <a:gd name="connsiteY0" fmla="*/ 92799 h 414205"/>
                    <a:gd name="connsiteX1" fmla="*/ 1035762 w 1035762"/>
                    <a:gd name="connsiteY1" fmla="*/ 60700 h 414205"/>
                    <a:gd name="connsiteX2" fmla="*/ 917098 w 1035762"/>
                    <a:gd name="connsiteY2" fmla="*/ 348314 h 414205"/>
                    <a:gd name="connsiteX3" fmla="*/ 83143 w 1035762"/>
                    <a:gd name="connsiteY3" fmla="*/ 414206 h 414205"/>
                    <a:gd name="connsiteX4" fmla="*/ 52274 w 1035762"/>
                    <a:gd name="connsiteY4" fmla="*/ 92799 h 414205"/>
                    <a:gd name="connsiteX0" fmla="*/ 52274 w 1060582"/>
                    <a:gd name="connsiteY0" fmla="*/ 78964 h 400371"/>
                    <a:gd name="connsiteX1" fmla="*/ 1060582 w 1060582"/>
                    <a:gd name="connsiteY1" fmla="*/ 80631 h 400371"/>
                    <a:gd name="connsiteX2" fmla="*/ 917098 w 1060582"/>
                    <a:gd name="connsiteY2" fmla="*/ 334479 h 400371"/>
                    <a:gd name="connsiteX3" fmla="*/ 83143 w 1060582"/>
                    <a:gd name="connsiteY3" fmla="*/ 400371 h 400371"/>
                    <a:gd name="connsiteX4" fmla="*/ 52274 w 1060582"/>
                    <a:gd name="connsiteY4" fmla="*/ 78964 h 400371"/>
                    <a:gd name="connsiteX0" fmla="*/ 52274 w 1060582"/>
                    <a:gd name="connsiteY0" fmla="*/ 87555 h 408962"/>
                    <a:gd name="connsiteX1" fmla="*/ 1060582 w 1060582"/>
                    <a:gd name="connsiteY1" fmla="*/ 89222 h 408962"/>
                    <a:gd name="connsiteX2" fmla="*/ 917098 w 1060582"/>
                    <a:gd name="connsiteY2" fmla="*/ 343070 h 408962"/>
                    <a:gd name="connsiteX3" fmla="*/ 83143 w 1060582"/>
                    <a:gd name="connsiteY3" fmla="*/ 408962 h 408962"/>
                    <a:gd name="connsiteX4" fmla="*/ 52274 w 1060582"/>
                    <a:gd name="connsiteY4" fmla="*/ 87555 h 408962"/>
                    <a:gd name="connsiteX0" fmla="*/ 52274 w 1063091"/>
                    <a:gd name="connsiteY0" fmla="*/ 94833 h 416240"/>
                    <a:gd name="connsiteX1" fmla="*/ 1063091 w 1063091"/>
                    <a:gd name="connsiteY1" fmla="*/ 79723 h 416240"/>
                    <a:gd name="connsiteX2" fmla="*/ 917098 w 1063091"/>
                    <a:gd name="connsiteY2" fmla="*/ 350348 h 416240"/>
                    <a:gd name="connsiteX3" fmla="*/ 83143 w 1063091"/>
                    <a:gd name="connsiteY3" fmla="*/ 416240 h 416240"/>
                    <a:gd name="connsiteX4" fmla="*/ 52274 w 1063091"/>
                    <a:gd name="connsiteY4" fmla="*/ 94833 h 416240"/>
                    <a:gd name="connsiteX0" fmla="*/ 52274 w 1063091"/>
                    <a:gd name="connsiteY0" fmla="*/ 103110 h 424517"/>
                    <a:gd name="connsiteX1" fmla="*/ 1063091 w 1063091"/>
                    <a:gd name="connsiteY1" fmla="*/ 88000 h 424517"/>
                    <a:gd name="connsiteX2" fmla="*/ 917098 w 1063091"/>
                    <a:gd name="connsiteY2" fmla="*/ 358625 h 424517"/>
                    <a:gd name="connsiteX3" fmla="*/ 83143 w 1063091"/>
                    <a:gd name="connsiteY3" fmla="*/ 424517 h 424517"/>
                    <a:gd name="connsiteX4" fmla="*/ 52274 w 1063091"/>
                    <a:gd name="connsiteY4" fmla="*/ 103110 h 424517"/>
                    <a:gd name="connsiteX0" fmla="*/ 52274 w 1060794"/>
                    <a:gd name="connsiteY0" fmla="*/ 99536 h 420943"/>
                    <a:gd name="connsiteX1" fmla="*/ 1060794 w 1060794"/>
                    <a:gd name="connsiteY1" fmla="*/ 91798 h 420943"/>
                    <a:gd name="connsiteX2" fmla="*/ 917098 w 1060794"/>
                    <a:gd name="connsiteY2" fmla="*/ 355051 h 420943"/>
                    <a:gd name="connsiteX3" fmla="*/ 83143 w 1060794"/>
                    <a:gd name="connsiteY3" fmla="*/ 420943 h 420943"/>
                    <a:gd name="connsiteX4" fmla="*/ 52274 w 1060794"/>
                    <a:gd name="connsiteY4" fmla="*/ 99536 h 420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0794" h="420943">
                      <a:moveTo>
                        <a:pt x="52274" y="99536"/>
                      </a:moveTo>
                      <a:cubicBezTo>
                        <a:pt x="460337" y="-44414"/>
                        <a:pt x="678331" y="-19058"/>
                        <a:pt x="1060794" y="91798"/>
                      </a:cubicBezTo>
                      <a:lnTo>
                        <a:pt x="917098" y="355051"/>
                      </a:lnTo>
                      <a:cubicBezTo>
                        <a:pt x="586152" y="319605"/>
                        <a:pt x="476747" y="350001"/>
                        <a:pt x="83143" y="420943"/>
                      </a:cubicBezTo>
                      <a:cubicBezTo>
                        <a:pt x="21668" y="405902"/>
                        <a:pt x="-51925" y="189478"/>
                        <a:pt x="52274" y="99536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auto">
                <a:xfrm rot="20814338">
                  <a:off x="5816026" y="3850838"/>
                  <a:ext cx="610212" cy="1328779"/>
                </a:xfrm>
                <a:custGeom>
                  <a:avLst/>
                  <a:gdLst>
                    <a:gd name="T0" fmla="*/ 852 w 1286"/>
                    <a:gd name="T1" fmla="*/ 2796 h 2796"/>
                    <a:gd name="T2" fmla="*/ 785 w 1286"/>
                    <a:gd name="T3" fmla="*/ 2702 h 2796"/>
                    <a:gd name="T4" fmla="*/ 446 w 1286"/>
                    <a:gd name="T5" fmla="*/ 2211 h 2796"/>
                    <a:gd name="T6" fmla="*/ 280 w 1286"/>
                    <a:gd name="T7" fmla="*/ 1955 h 2796"/>
                    <a:gd name="T8" fmla="*/ 194 w 1286"/>
                    <a:gd name="T9" fmla="*/ 1805 h 2796"/>
                    <a:gd name="T10" fmla="*/ 162 w 1286"/>
                    <a:gd name="T11" fmla="*/ 1744 h 2796"/>
                    <a:gd name="T12" fmla="*/ 148 w 1286"/>
                    <a:gd name="T13" fmla="*/ 1713 h 2796"/>
                    <a:gd name="T14" fmla="*/ 129 w 1286"/>
                    <a:gd name="T15" fmla="*/ 1635 h 2796"/>
                    <a:gd name="T16" fmla="*/ 112 w 1286"/>
                    <a:gd name="T17" fmla="*/ 1487 h 2796"/>
                    <a:gd name="T18" fmla="*/ 100 w 1286"/>
                    <a:gd name="T19" fmla="*/ 1111 h 2796"/>
                    <a:gd name="T20" fmla="*/ 87 w 1286"/>
                    <a:gd name="T21" fmla="*/ 827 h 2796"/>
                    <a:gd name="T22" fmla="*/ 76 w 1286"/>
                    <a:gd name="T23" fmla="*/ 693 h 2796"/>
                    <a:gd name="T24" fmla="*/ 36 w 1286"/>
                    <a:gd name="T25" fmla="*/ 444 h 2796"/>
                    <a:gd name="T26" fmla="*/ 10 w 1286"/>
                    <a:gd name="T27" fmla="*/ 288 h 2796"/>
                    <a:gd name="T28" fmla="*/ 0 w 1286"/>
                    <a:gd name="T29" fmla="*/ 200 h 2796"/>
                    <a:gd name="T30" fmla="*/ 1 w 1286"/>
                    <a:gd name="T31" fmla="*/ 130 h 2796"/>
                    <a:gd name="T32" fmla="*/ 17 w 1286"/>
                    <a:gd name="T33" fmla="*/ 78 h 2796"/>
                    <a:gd name="T34" fmla="*/ 31 w 1286"/>
                    <a:gd name="T35" fmla="*/ 61 h 2796"/>
                    <a:gd name="T36" fmla="*/ 54 w 1286"/>
                    <a:gd name="T37" fmla="*/ 42 h 2796"/>
                    <a:gd name="T38" fmla="*/ 100 w 1286"/>
                    <a:gd name="T39" fmla="*/ 16 h 2796"/>
                    <a:gd name="T40" fmla="*/ 147 w 1286"/>
                    <a:gd name="T41" fmla="*/ 3 h 2796"/>
                    <a:gd name="T42" fmla="*/ 194 w 1286"/>
                    <a:gd name="T43" fmla="*/ 0 h 2796"/>
                    <a:gd name="T44" fmla="*/ 240 w 1286"/>
                    <a:gd name="T45" fmla="*/ 7 h 2796"/>
                    <a:gd name="T46" fmla="*/ 285 w 1286"/>
                    <a:gd name="T47" fmla="*/ 25 h 2796"/>
                    <a:gd name="T48" fmla="*/ 351 w 1286"/>
                    <a:gd name="T49" fmla="*/ 61 h 2796"/>
                    <a:gd name="T50" fmla="*/ 430 w 1286"/>
                    <a:gd name="T51" fmla="*/ 124 h 2796"/>
                    <a:gd name="T52" fmla="*/ 498 w 1286"/>
                    <a:gd name="T53" fmla="*/ 196 h 2796"/>
                    <a:gd name="T54" fmla="*/ 573 w 1286"/>
                    <a:gd name="T55" fmla="*/ 291 h 2796"/>
                    <a:gd name="T56" fmla="*/ 590 w 1286"/>
                    <a:gd name="T57" fmla="*/ 323 h 2796"/>
                    <a:gd name="T58" fmla="*/ 632 w 1286"/>
                    <a:gd name="T59" fmla="*/ 408 h 2796"/>
                    <a:gd name="T60" fmla="*/ 700 w 1286"/>
                    <a:gd name="T61" fmla="*/ 588 h 2796"/>
                    <a:gd name="T62" fmla="*/ 753 w 1286"/>
                    <a:gd name="T63" fmla="*/ 772 h 2796"/>
                    <a:gd name="T64" fmla="*/ 793 w 1286"/>
                    <a:gd name="T65" fmla="*/ 954 h 2796"/>
                    <a:gd name="T66" fmla="*/ 835 w 1286"/>
                    <a:gd name="T67" fmla="*/ 1196 h 2796"/>
                    <a:gd name="T68" fmla="*/ 858 w 1286"/>
                    <a:gd name="T69" fmla="*/ 1400 h 2796"/>
                    <a:gd name="T70" fmla="*/ 859 w 1286"/>
                    <a:gd name="T71" fmla="*/ 1422 h 2796"/>
                    <a:gd name="T72" fmla="*/ 1286 w 1286"/>
                    <a:gd name="T73" fmla="*/ 1953 h 2796"/>
                    <a:gd name="T74" fmla="*/ 852 w 1286"/>
                    <a:gd name="T75" fmla="*/ 2796 h 2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6" h="2796">
                      <a:moveTo>
                        <a:pt x="852" y="2796"/>
                      </a:moveTo>
                      <a:lnTo>
                        <a:pt x="785" y="2702"/>
                      </a:lnTo>
                      <a:lnTo>
                        <a:pt x="446" y="2211"/>
                      </a:lnTo>
                      <a:lnTo>
                        <a:pt x="280" y="1955"/>
                      </a:lnTo>
                      <a:lnTo>
                        <a:pt x="194" y="1805"/>
                      </a:lnTo>
                      <a:lnTo>
                        <a:pt x="162" y="1744"/>
                      </a:lnTo>
                      <a:lnTo>
                        <a:pt x="148" y="1713"/>
                      </a:lnTo>
                      <a:lnTo>
                        <a:pt x="129" y="1635"/>
                      </a:lnTo>
                      <a:lnTo>
                        <a:pt x="112" y="1487"/>
                      </a:lnTo>
                      <a:lnTo>
                        <a:pt x="100" y="1111"/>
                      </a:lnTo>
                      <a:lnTo>
                        <a:pt x="87" y="827"/>
                      </a:lnTo>
                      <a:lnTo>
                        <a:pt x="76" y="693"/>
                      </a:lnTo>
                      <a:lnTo>
                        <a:pt x="36" y="444"/>
                      </a:lnTo>
                      <a:lnTo>
                        <a:pt x="10" y="288"/>
                      </a:lnTo>
                      <a:lnTo>
                        <a:pt x="0" y="200"/>
                      </a:lnTo>
                      <a:lnTo>
                        <a:pt x="1" y="130"/>
                      </a:lnTo>
                      <a:lnTo>
                        <a:pt x="17" y="78"/>
                      </a:lnTo>
                      <a:lnTo>
                        <a:pt x="31" y="61"/>
                      </a:lnTo>
                      <a:lnTo>
                        <a:pt x="54" y="42"/>
                      </a:lnTo>
                      <a:lnTo>
                        <a:pt x="100" y="16"/>
                      </a:lnTo>
                      <a:lnTo>
                        <a:pt x="147" y="3"/>
                      </a:lnTo>
                      <a:lnTo>
                        <a:pt x="194" y="0"/>
                      </a:lnTo>
                      <a:lnTo>
                        <a:pt x="240" y="7"/>
                      </a:lnTo>
                      <a:lnTo>
                        <a:pt x="285" y="25"/>
                      </a:lnTo>
                      <a:lnTo>
                        <a:pt x="351" y="61"/>
                      </a:lnTo>
                      <a:lnTo>
                        <a:pt x="430" y="124"/>
                      </a:lnTo>
                      <a:lnTo>
                        <a:pt x="498" y="196"/>
                      </a:lnTo>
                      <a:lnTo>
                        <a:pt x="573" y="291"/>
                      </a:lnTo>
                      <a:lnTo>
                        <a:pt x="590" y="323"/>
                      </a:lnTo>
                      <a:lnTo>
                        <a:pt x="632" y="408"/>
                      </a:lnTo>
                      <a:lnTo>
                        <a:pt x="700" y="588"/>
                      </a:lnTo>
                      <a:lnTo>
                        <a:pt x="753" y="772"/>
                      </a:lnTo>
                      <a:lnTo>
                        <a:pt x="793" y="954"/>
                      </a:lnTo>
                      <a:lnTo>
                        <a:pt x="835" y="1196"/>
                      </a:lnTo>
                      <a:lnTo>
                        <a:pt x="858" y="1400"/>
                      </a:lnTo>
                      <a:lnTo>
                        <a:pt x="859" y="1422"/>
                      </a:lnTo>
                      <a:lnTo>
                        <a:pt x="1286" y="1953"/>
                      </a:lnTo>
                      <a:lnTo>
                        <a:pt x="852" y="2796"/>
                      </a:lnTo>
                      <a:close/>
                    </a:path>
                  </a:pathLst>
                </a:custGeom>
                <a:solidFill>
                  <a:srgbClr val="FEB18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자유형 84"/>
                <p:cNvSpPr/>
                <p:nvPr/>
              </p:nvSpPr>
              <p:spPr>
                <a:xfrm>
                  <a:off x="6127462" y="3711738"/>
                  <a:ext cx="1617291" cy="1906075"/>
                </a:xfrm>
                <a:custGeom>
                  <a:avLst/>
                  <a:gdLst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193963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71738 w 1617291"/>
                    <a:gd name="connsiteY27" fmla="*/ 504114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8563 w 1617291"/>
                    <a:gd name="connsiteY26" fmla="*/ 412039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55069 w 1617291"/>
                    <a:gd name="connsiteY27" fmla="*/ 442201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  <a:gd name="connsiteX0" fmla="*/ 241588 w 1617291"/>
                    <a:gd name="connsiteY0" fmla="*/ 1424864 h 1906075"/>
                    <a:gd name="connsiteX1" fmla="*/ 384463 w 1617291"/>
                    <a:gd name="connsiteY1" fmla="*/ 1574089 h 1906075"/>
                    <a:gd name="connsiteX2" fmla="*/ 552738 w 1617291"/>
                    <a:gd name="connsiteY2" fmla="*/ 1637589 h 1906075"/>
                    <a:gd name="connsiteX3" fmla="*/ 574963 w 1617291"/>
                    <a:gd name="connsiteY3" fmla="*/ 1653464 h 1906075"/>
                    <a:gd name="connsiteX4" fmla="*/ 663863 w 1617291"/>
                    <a:gd name="connsiteY4" fmla="*/ 1805864 h 1906075"/>
                    <a:gd name="connsiteX5" fmla="*/ 698788 w 1617291"/>
                    <a:gd name="connsiteY5" fmla="*/ 1894764 h 1906075"/>
                    <a:gd name="connsiteX6" fmla="*/ 901988 w 1617291"/>
                    <a:gd name="connsiteY6" fmla="*/ 1894764 h 1906075"/>
                    <a:gd name="connsiteX7" fmla="*/ 1143288 w 1617291"/>
                    <a:gd name="connsiteY7" fmla="*/ 1802689 h 1906075"/>
                    <a:gd name="connsiteX8" fmla="*/ 1403638 w 1617291"/>
                    <a:gd name="connsiteY8" fmla="*/ 1688389 h 1906075"/>
                    <a:gd name="connsiteX9" fmla="*/ 1597313 w 1617291"/>
                    <a:gd name="connsiteY9" fmla="*/ 1561389 h 1906075"/>
                    <a:gd name="connsiteX10" fmla="*/ 1610013 w 1617291"/>
                    <a:gd name="connsiteY10" fmla="*/ 1447089 h 1906075"/>
                    <a:gd name="connsiteX11" fmla="*/ 1587788 w 1617291"/>
                    <a:gd name="connsiteY11" fmla="*/ 1370889 h 1906075"/>
                    <a:gd name="connsiteX12" fmla="*/ 1559213 w 1617291"/>
                    <a:gd name="connsiteY12" fmla="*/ 1056564 h 1906075"/>
                    <a:gd name="connsiteX13" fmla="*/ 1457613 w 1617291"/>
                    <a:gd name="connsiteY13" fmla="*/ 526339 h 1906075"/>
                    <a:gd name="connsiteX14" fmla="*/ 1371888 w 1617291"/>
                    <a:gd name="connsiteY14" fmla="*/ 145339 h 1906075"/>
                    <a:gd name="connsiteX15" fmla="*/ 1286163 w 1617291"/>
                    <a:gd name="connsiteY15" fmla="*/ 11989 h 1906075"/>
                    <a:gd name="connsiteX16" fmla="*/ 1187738 w 1617291"/>
                    <a:gd name="connsiteY16" fmla="*/ 5639 h 1906075"/>
                    <a:gd name="connsiteX17" fmla="*/ 1127413 w 1617291"/>
                    <a:gd name="connsiteY17" fmla="*/ 5639 h 1906075"/>
                    <a:gd name="connsiteX18" fmla="*/ 933738 w 1617291"/>
                    <a:gd name="connsiteY18" fmla="*/ 5639 h 1906075"/>
                    <a:gd name="connsiteX19" fmla="*/ 762288 w 1617291"/>
                    <a:gd name="connsiteY19" fmla="*/ 75489 h 1906075"/>
                    <a:gd name="connsiteX20" fmla="*/ 559088 w 1617291"/>
                    <a:gd name="connsiteY20" fmla="*/ 129464 h 1906075"/>
                    <a:gd name="connsiteX21" fmla="*/ 457488 w 1617291"/>
                    <a:gd name="connsiteY21" fmla="*/ 170739 h 1906075"/>
                    <a:gd name="connsiteX22" fmla="*/ 438438 w 1617291"/>
                    <a:gd name="connsiteY22" fmla="*/ 183439 h 1906075"/>
                    <a:gd name="connsiteX23" fmla="*/ 400338 w 1617291"/>
                    <a:gd name="connsiteY23" fmla="*/ 186614 h 1906075"/>
                    <a:gd name="connsiteX24" fmla="*/ 320963 w 1617291"/>
                    <a:gd name="connsiteY24" fmla="*/ 237414 h 1906075"/>
                    <a:gd name="connsiteX25" fmla="*/ 216188 w 1617291"/>
                    <a:gd name="connsiteY25" fmla="*/ 342189 h 1906075"/>
                    <a:gd name="connsiteX26" fmla="*/ 166182 w 1617291"/>
                    <a:gd name="connsiteY26" fmla="*/ 378701 h 1906075"/>
                    <a:gd name="connsiteX27" fmla="*/ 145544 w 1617291"/>
                    <a:gd name="connsiteY27" fmla="*/ 430295 h 1906075"/>
                    <a:gd name="connsiteX28" fmla="*/ 224920 w 1617291"/>
                    <a:gd name="connsiteY28" fmla="*/ 691439 h 1906075"/>
                    <a:gd name="connsiteX29" fmla="*/ 235238 w 1617291"/>
                    <a:gd name="connsiteY29" fmla="*/ 796214 h 1906075"/>
                    <a:gd name="connsiteX30" fmla="*/ 219363 w 1617291"/>
                    <a:gd name="connsiteY30" fmla="*/ 843839 h 1906075"/>
                    <a:gd name="connsiteX31" fmla="*/ 108238 w 1617291"/>
                    <a:gd name="connsiteY31" fmla="*/ 808914 h 1906075"/>
                    <a:gd name="connsiteX32" fmla="*/ 57438 w 1617291"/>
                    <a:gd name="connsiteY32" fmla="*/ 808914 h 1906075"/>
                    <a:gd name="connsiteX33" fmla="*/ 288 w 1617291"/>
                    <a:gd name="connsiteY33" fmla="*/ 875589 h 1906075"/>
                    <a:gd name="connsiteX34" fmla="*/ 82838 w 1617291"/>
                    <a:gd name="connsiteY34" fmla="*/ 1097839 h 1906075"/>
                    <a:gd name="connsiteX35" fmla="*/ 114588 w 1617291"/>
                    <a:gd name="connsiteY35" fmla="*/ 1212139 h 1906075"/>
                    <a:gd name="connsiteX36" fmla="*/ 241588 w 1617291"/>
                    <a:gd name="connsiteY36" fmla="*/ 1424864 h 190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617291" h="1906075">
                      <a:moveTo>
                        <a:pt x="241588" y="1424864"/>
                      </a:moveTo>
                      <a:cubicBezTo>
                        <a:pt x="286567" y="1485189"/>
                        <a:pt x="332605" y="1538635"/>
                        <a:pt x="384463" y="1574089"/>
                      </a:cubicBezTo>
                      <a:cubicBezTo>
                        <a:pt x="436321" y="1609543"/>
                        <a:pt x="520988" y="1624360"/>
                        <a:pt x="552738" y="1637589"/>
                      </a:cubicBezTo>
                      <a:cubicBezTo>
                        <a:pt x="584488" y="1650818"/>
                        <a:pt x="556442" y="1625418"/>
                        <a:pt x="574963" y="1653464"/>
                      </a:cubicBezTo>
                      <a:cubicBezTo>
                        <a:pt x="593484" y="1681510"/>
                        <a:pt x="643226" y="1765648"/>
                        <a:pt x="663863" y="1805864"/>
                      </a:cubicBezTo>
                      <a:cubicBezTo>
                        <a:pt x="684500" y="1846080"/>
                        <a:pt x="659101" y="1879947"/>
                        <a:pt x="698788" y="1894764"/>
                      </a:cubicBezTo>
                      <a:cubicBezTo>
                        <a:pt x="738475" y="1909581"/>
                        <a:pt x="827905" y="1910110"/>
                        <a:pt x="901988" y="1894764"/>
                      </a:cubicBezTo>
                      <a:cubicBezTo>
                        <a:pt x="976071" y="1879418"/>
                        <a:pt x="1059680" y="1837085"/>
                        <a:pt x="1143288" y="1802689"/>
                      </a:cubicBezTo>
                      <a:cubicBezTo>
                        <a:pt x="1226896" y="1768293"/>
                        <a:pt x="1327967" y="1728606"/>
                        <a:pt x="1403638" y="1688389"/>
                      </a:cubicBezTo>
                      <a:cubicBezTo>
                        <a:pt x="1479309" y="1648172"/>
                        <a:pt x="1562917" y="1601606"/>
                        <a:pt x="1597313" y="1561389"/>
                      </a:cubicBezTo>
                      <a:cubicBezTo>
                        <a:pt x="1631709" y="1521172"/>
                        <a:pt x="1611601" y="1478839"/>
                        <a:pt x="1610013" y="1447089"/>
                      </a:cubicBezTo>
                      <a:cubicBezTo>
                        <a:pt x="1608425" y="1415339"/>
                        <a:pt x="1596255" y="1435977"/>
                        <a:pt x="1587788" y="1370889"/>
                      </a:cubicBezTo>
                      <a:cubicBezTo>
                        <a:pt x="1579321" y="1305801"/>
                        <a:pt x="1580909" y="1197322"/>
                        <a:pt x="1559213" y="1056564"/>
                      </a:cubicBezTo>
                      <a:cubicBezTo>
                        <a:pt x="1537517" y="915806"/>
                        <a:pt x="1488834" y="678210"/>
                        <a:pt x="1457613" y="526339"/>
                      </a:cubicBezTo>
                      <a:cubicBezTo>
                        <a:pt x="1426392" y="374468"/>
                        <a:pt x="1400463" y="231064"/>
                        <a:pt x="1371888" y="145339"/>
                      </a:cubicBezTo>
                      <a:cubicBezTo>
                        <a:pt x="1343313" y="59614"/>
                        <a:pt x="1316855" y="35272"/>
                        <a:pt x="1286163" y="11989"/>
                      </a:cubicBezTo>
                      <a:cubicBezTo>
                        <a:pt x="1255471" y="-11294"/>
                        <a:pt x="1214196" y="6697"/>
                        <a:pt x="1187738" y="5639"/>
                      </a:cubicBezTo>
                      <a:cubicBezTo>
                        <a:pt x="1161280" y="4581"/>
                        <a:pt x="1127413" y="5639"/>
                        <a:pt x="1127413" y="5639"/>
                      </a:cubicBezTo>
                      <a:cubicBezTo>
                        <a:pt x="1085080" y="5639"/>
                        <a:pt x="994592" y="-6003"/>
                        <a:pt x="933738" y="5639"/>
                      </a:cubicBezTo>
                      <a:cubicBezTo>
                        <a:pt x="872884" y="17281"/>
                        <a:pt x="824730" y="54851"/>
                        <a:pt x="762288" y="75489"/>
                      </a:cubicBezTo>
                      <a:cubicBezTo>
                        <a:pt x="699846" y="96127"/>
                        <a:pt x="609888" y="113589"/>
                        <a:pt x="559088" y="129464"/>
                      </a:cubicBezTo>
                      <a:cubicBezTo>
                        <a:pt x="508288" y="145339"/>
                        <a:pt x="477596" y="161743"/>
                        <a:pt x="457488" y="170739"/>
                      </a:cubicBezTo>
                      <a:cubicBezTo>
                        <a:pt x="437380" y="179735"/>
                        <a:pt x="447963" y="180793"/>
                        <a:pt x="438438" y="183439"/>
                      </a:cubicBezTo>
                      <a:cubicBezTo>
                        <a:pt x="428913" y="186085"/>
                        <a:pt x="419917" y="177618"/>
                        <a:pt x="400338" y="186614"/>
                      </a:cubicBezTo>
                      <a:cubicBezTo>
                        <a:pt x="380759" y="195610"/>
                        <a:pt x="351655" y="211485"/>
                        <a:pt x="320963" y="237414"/>
                      </a:cubicBezTo>
                      <a:cubicBezTo>
                        <a:pt x="290271" y="263343"/>
                        <a:pt x="241985" y="318641"/>
                        <a:pt x="216188" y="342189"/>
                      </a:cubicBezTo>
                      <a:cubicBezTo>
                        <a:pt x="190391" y="365737"/>
                        <a:pt x="177956" y="364017"/>
                        <a:pt x="166182" y="378701"/>
                      </a:cubicBezTo>
                      <a:cubicBezTo>
                        <a:pt x="154408" y="393385"/>
                        <a:pt x="135754" y="378172"/>
                        <a:pt x="145544" y="430295"/>
                      </a:cubicBezTo>
                      <a:cubicBezTo>
                        <a:pt x="155334" y="482418"/>
                        <a:pt x="209971" y="630453"/>
                        <a:pt x="224920" y="691439"/>
                      </a:cubicBezTo>
                      <a:cubicBezTo>
                        <a:pt x="239869" y="752426"/>
                        <a:pt x="236164" y="770814"/>
                        <a:pt x="235238" y="796214"/>
                      </a:cubicBezTo>
                      <a:cubicBezTo>
                        <a:pt x="234312" y="821614"/>
                        <a:pt x="240530" y="841722"/>
                        <a:pt x="219363" y="843839"/>
                      </a:cubicBezTo>
                      <a:cubicBezTo>
                        <a:pt x="198196" y="845956"/>
                        <a:pt x="135226" y="814735"/>
                        <a:pt x="108238" y="808914"/>
                      </a:cubicBezTo>
                      <a:cubicBezTo>
                        <a:pt x="81250" y="803093"/>
                        <a:pt x="75429" y="797802"/>
                        <a:pt x="57438" y="808914"/>
                      </a:cubicBezTo>
                      <a:cubicBezTo>
                        <a:pt x="39447" y="820026"/>
                        <a:pt x="-3945" y="827435"/>
                        <a:pt x="288" y="875589"/>
                      </a:cubicBezTo>
                      <a:cubicBezTo>
                        <a:pt x="4521" y="923743"/>
                        <a:pt x="63788" y="1041747"/>
                        <a:pt x="82838" y="1097839"/>
                      </a:cubicBezTo>
                      <a:cubicBezTo>
                        <a:pt x="101888" y="1153931"/>
                        <a:pt x="93421" y="1159222"/>
                        <a:pt x="114588" y="1212139"/>
                      </a:cubicBezTo>
                      <a:cubicBezTo>
                        <a:pt x="135755" y="1265056"/>
                        <a:pt x="196609" y="1364539"/>
                        <a:pt x="241588" y="1424864"/>
                      </a:cubicBezTo>
                      <a:close/>
                    </a:path>
                  </a:pathLst>
                </a:custGeom>
                <a:solidFill>
                  <a:srgbClr val="FEB1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5" name="순서도: 저장 데이터 74"/>
            <p:cNvSpPr/>
            <p:nvPr/>
          </p:nvSpPr>
          <p:spPr>
            <a:xfrm rot="4156658">
              <a:off x="7128040" y="4911049"/>
              <a:ext cx="367976" cy="1142039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순서도: 저장 데이터 75"/>
            <p:cNvSpPr/>
            <p:nvPr/>
          </p:nvSpPr>
          <p:spPr>
            <a:xfrm rot="4156658">
              <a:off x="7226492" y="5022787"/>
              <a:ext cx="367976" cy="1352565"/>
            </a:xfrm>
            <a:prstGeom prst="flowChartOnlineStorage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rot="20342828">
              <a:off x="6880261" y="5689005"/>
              <a:ext cx="1355324" cy="799488"/>
            </a:xfrm>
            <a:prstGeom prst="rect">
              <a:avLst/>
            </a:prstGeom>
            <a:solidFill>
              <a:srgbClr val="4B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246777-A675-480C-B568-C9F95BE306CD}"/>
              </a:ext>
            </a:extLst>
          </p:cNvPr>
          <p:cNvSpPr txBox="1"/>
          <p:nvPr/>
        </p:nvSpPr>
        <p:spPr>
          <a:xfrm>
            <a:off x="1768870" y="838527"/>
            <a:ext cx="1051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THE뉴스속보" panose="02020503020101020101" pitchFamily="18" charset="-127"/>
                <a:ea typeface="THE뉴스속보" panose="02020503020101020101" pitchFamily="18" charset="-127"/>
                <a:cs typeface="THE뉴스속보" panose="02020503020101020101" pitchFamily="18" charset="-127"/>
              </a:rPr>
              <a:t>사용 데이터소개 및 설명</a:t>
            </a:r>
            <a:endParaRPr lang="en-US" altLang="ko-KR" sz="3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0784F6-4D88-4AD8-9994-CBD5C2F0F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44"/>
          <a:stretch/>
        </p:blipFill>
        <p:spPr>
          <a:xfrm>
            <a:off x="1966654" y="1517937"/>
            <a:ext cx="4055664" cy="242145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178DB5-CCDB-4D26-B08C-0C50A8483762}"/>
              </a:ext>
            </a:extLst>
          </p:cNvPr>
          <p:cNvSpPr txBox="1"/>
          <p:nvPr/>
        </p:nvSpPr>
        <p:spPr>
          <a:xfrm>
            <a:off x="2580657" y="2759647"/>
            <a:ext cx="2902408" cy="369332"/>
          </a:xfrm>
          <a:prstGeom prst="rect">
            <a:avLst/>
          </a:prstGeom>
          <a:solidFill>
            <a:srgbClr val="F4E7D5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 읍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면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  <a:r>
              <a:rPr lang="ko-KR" altLang="en-US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동별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연령별 인구수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513B5E-067F-4019-B86E-2E6763DC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50" y="3535035"/>
            <a:ext cx="3938584" cy="224423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1F4B0C8-933A-4B32-BB8B-DDCC5C658D67}"/>
              </a:ext>
            </a:extLst>
          </p:cNvPr>
          <p:cNvSpPr txBox="1"/>
          <p:nvPr/>
        </p:nvSpPr>
        <p:spPr>
          <a:xfrm>
            <a:off x="2771128" y="4552716"/>
            <a:ext cx="2187908" cy="369332"/>
          </a:xfrm>
          <a:prstGeom prst="rect">
            <a:avLst/>
          </a:prstGeom>
          <a:solidFill>
            <a:srgbClr val="F4E7D5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 버스노선 데이터</a:t>
            </a:r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0ADE9C-4038-48D6-A5F0-C1D1F0A8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725" y="1248469"/>
            <a:ext cx="4364230" cy="2397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B4775D-E8F0-48FB-9CE0-C3004D4CC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496" y="2759647"/>
            <a:ext cx="3650982" cy="30473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4662A7-6AF1-4CD5-97DF-610327441785}"/>
              </a:ext>
            </a:extLst>
          </p:cNvPr>
          <p:cNvSpPr txBox="1"/>
          <p:nvPr/>
        </p:nvSpPr>
        <p:spPr>
          <a:xfrm>
            <a:off x="7130336" y="4193526"/>
            <a:ext cx="1568086" cy="369332"/>
          </a:xfrm>
          <a:prstGeom prst="rect">
            <a:avLst/>
          </a:prstGeom>
          <a:solidFill>
            <a:srgbClr val="F4E7D5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 편의시설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BB96FF-8C08-42F6-B809-889A4333F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195" y="1237138"/>
            <a:ext cx="2054459" cy="7212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BA858E9-82AC-46DF-A5E3-0CE45F5CA16B}"/>
              </a:ext>
            </a:extLst>
          </p:cNvPr>
          <p:cNvSpPr txBox="1"/>
          <p:nvPr/>
        </p:nvSpPr>
        <p:spPr>
          <a:xfrm>
            <a:off x="7483968" y="2111856"/>
            <a:ext cx="1747430" cy="369332"/>
          </a:xfrm>
          <a:prstGeom prst="rect">
            <a:avLst/>
          </a:prstGeom>
          <a:solidFill>
            <a:srgbClr val="F4E7D5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춘천시 병원데이터</a:t>
            </a:r>
          </a:p>
        </p:txBody>
      </p:sp>
    </p:spTree>
    <p:extLst>
      <p:ext uri="{BB962C8B-B14F-4D97-AF65-F5344CB8AC3E}">
        <p14:creationId xmlns:p14="http://schemas.microsoft.com/office/powerpoint/2010/main" val="1251355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9525" cap="flat" cmpd="sng" algn="ctr">
          <a:solidFill>
            <a:schemeClr val="accent1">
              <a:lumMod val="50000"/>
            </a:schemeClr>
          </a:solidFill>
          <a:prstDash val="solid"/>
          <a:round/>
          <a:headEnd type="arrow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8681</TotalTime>
  <Words>706</Words>
  <Application>Microsoft Office PowerPoint</Application>
  <PresentationFormat>와이드스크린</PresentationFormat>
  <Paragraphs>132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10X10 Bold</vt:lpstr>
      <vt:lpstr>DX백두산B</vt:lpstr>
      <vt:lpstr>1훈떡볶이 R</vt:lpstr>
      <vt:lpstr>맑은 고딕</vt:lpstr>
      <vt:lpstr>DX국민시대</vt:lpstr>
      <vt:lpstr>1훈솜사탕 R</vt:lpstr>
      <vt:lpstr>Arial</vt:lpstr>
      <vt:lpstr>타이포_크레파스 M</vt:lpstr>
      <vt:lpstr>THE뉴스속보</vt:lpstr>
      <vt:lpstr>1훈새마을운동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- 실제로드뷰   spot 1 </vt:lpstr>
      <vt:lpstr>PowerPoint 프레젠테이션</vt:lpstr>
      <vt:lpstr>PowerPoint 프레젠테이션</vt:lpstr>
      <vt:lpstr>- 실제로드뷰   spot 2</vt:lpstr>
      <vt:lpstr>PowerPoint 프레젠테이션</vt:lpstr>
      <vt:lpstr>PowerPoint 프레젠테이션</vt:lpstr>
      <vt:lpstr>- 실제로드뷰   spot 3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정 경현</cp:lastModifiedBy>
  <cp:revision>697</cp:revision>
  <dcterms:created xsi:type="dcterms:W3CDTF">2018-05-09T06:13:43Z</dcterms:created>
  <dcterms:modified xsi:type="dcterms:W3CDTF">2019-11-04T12:03:53Z</dcterms:modified>
</cp:coreProperties>
</file>